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FCA6CE9" w14:textId="1BAED4A8" w:rsidR="00262754" w:rsidRPr="00606E81" w:rsidRDefault="00D542E7" w:rsidP="00262754">
      <w:pPr>
        <w:pStyle w:val="PersonalName"/>
        <w:rPr>
          <w:rFonts w:ascii="Times New Roman" w:hAnsi="Times New Roman" w:cs="Times New Roman"/>
        </w:rPr>
      </w:pPr>
      <w:bookmarkStart w:id="0" w:name="_Hlk162518187"/>
      <w:bookmarkEnd w:id="0"/>
      <w:r w:rsidRPr="00606E81">
        <w:rPr>
          <w:rFonts w:ascii="Times New Roman" w:hAnsi="Times New Roman" w:cs="Times New Roman"/>
          <w:b w:val="0"/>
          <w:caps w:val="0"/>
          <w:noProof/>
        </w:rPr>
        <w:drawing>
          <wp:anchor distT="0" distB="0" distL="114300" distR="114300" simplePos="0" relativeHeight="251658312" behindDoc="0" locked="0" layoutInCell="1" allowOverlap="1" wp14:anchorId="543190F3" wp14:editId="50FDBA0A">
            <wp:simplePos x="0" y="0"/>
            <wp:positionH relativeFrom="column">
              <wp:posOffset>5441315</wp:posOffset>
            </wp:positionH>
            <wp:positionV relativeFrom="paragraph">
              <wp:posOffset>-828675</wp:posOffset>
            </wp:positionV>
            <wp:extent cx="949668" cy="944880"/>
            <wp:effectExtent l="0" t="0" r="3175" b="7620"/>
            <wp:wrapNone/>
            <wp:docPr id="2120783619" name="Picture 2120783619" descr="A blue and black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0783619" name="Picture 28" descr="A blue and black logo&#10;&#10;Description automatically generated"/>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949668" cy="94488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3C0FC71" w14:textId="74FF362F" w:rsidR="00262754" w:rsidRPr="00606E81" w:rsidRDefault="00BF1E71" w:rsidP="006F1734">
      <w:pPr>
        <w:jc w:val="center"/>
        <w:rPr>
          <w:rFonts w:ascii="Times New Roman" w:hAnsi="Times New Roman" w:cs="Times New Roman"/>
        </w:rPr>
        <w:sectPr w:rsidR="00262754" w:rsidRPr="00606E81" w:rsidSect="00A12775">
          <w:headerReference w:type="default" r:id="rId12"/>
          <w:footerReference w:type="default" r:id="rId13"/>
          <w:headerReference w:type="first" r:id="rId14"/>
          <w:footerReference w:type="first" r:id="rId15"/>
          <w:type w:val="evenPage"/>
          <w:pgSz w:w="11906" w:h="16838"/>
          <w:pgMar w:top="1440" w:right="1077" w:bottom="1440" w:left="1077" w:header="720" w:footer="720" w:gutter="0"/>
          <w:pgNumType w:start="0"/>
          <w:cols w:space="720"/>
          <w:titlePg/>
          <w:docGrid w:linePitch="360"/>
        </w:sectPr>
      </w:pPr>
      <w:bookmarkStart w:id="1" w:name="_Toc349744133"/>
      <w:bookmarkStart w:id="2" w:name="_Toc349816407"/>
      <w:bookmarkStart w:id="3" w:name="_Toc349816452"/>
      <w:r w:rsidRPr="00606E81">
        <w:rPr>
          <w:rFonts w:ascii="Times New Roman" w:hAnsi="Times New Roman" w:cs="Times New Roman"/>
          <w:noProof/>
        </w:rPr>
        <mc:AlternateContent>
          <mc:Choice Requires="wps">
            <w:drawing>
              <wp:anchor distT="0" distB="0" distL="114300" distR="114300" simplePos="0" relativeHeight="251676744" behindDoc="0" locked="0" layoutInCell="1" allowOverlap="1" wp14:anchorId="6B3430B8" wp14:editId="0931A567">
                <wp:simplePos x="0" y="0"/>
                <wp:positionH relativeFrom="margin">
                  <wp:posOffset>-400314</wp:posOffset>
                </wp:positionH>
                <wp:positionV relativeFrom="margin">
                  <wp:posOffset>2907802</wp:posOffset>
                </wp:positionV>
                <wp:extent cx="3993266" cy="410901"/>
                <wp:effectExtent l="0" t="0" r="0" b="0"/>
                <wp:wrapNone/>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93266" cy="410901"/>
                        </a:xfrm>
                        <a:prstGeom prst="rect">
                          <a:avLst/>
                        </a:prstGeom>
                        <a:noFill/>
                        <a:ln w="9525">
                          <a:noFill/>
                          <a:miter lim="800000"/>
                          <a:headEnd/>
                          <a:tailEnd/>
                        </a:ln>
                      </wps:spPr>
                      <wps:txbx>
                        <w:txbxContent>
                          <w:p w14:paraId="2466F6F3" w14:textId="78A1BCF9" w:rsidR="00370637" w:rsidRPr="00606E81" w:rsidRDefault="00AF5F42" w:rsidP="00370637">
                            <w:pPr>
                              <w:jc w:val="left"/>
                              <w:rPr>
                                <w:rFonts w:ascii="Times New Roman" w:hAnsi="Times New Roman" w:cs="Times New Roman"/>
                                <w:b/>
                                <w:bCs/>
                                <w:color w:val="00B0F0"/>
                                <w:sz w:val="36"/>
                                <w:szCs w:val="36"/>
                                <w:lang w:val="en-IN"/>
                              </w:rPr>
                            </w:pPr>
                            <w:r>
                              <w:rPr>
                                <w:rFonts w:ascii="Times New Roman" w:hAnsi="Times New Roman" w:cs="Times New Roman"/>
                                <w:b/>
                                <w:bCs/>
                                <w:sz w:val="32"/>
                                <w:szCs w:val="36"/>
                              </w:rPr>
                              <w:t>Invoice Creation from Supplier Portal</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type w14:anchorId="6B3430B8" id="_x0000_t202" coordsize="21600,21600" o:spt="202" path="m,l,21600r21600,l21600,xe">
                <v:stroke joinstyle="miter"/>
                <v:path gradientshapeok="t" o:connecttype="rect"/>
              </v:shapetype>
              <v:shape id="Text Box 2" o:spid="_x0000_s1026" type="#_x0000_t202" style="position:absolute;left:0;text-align:left;margin-left:-31.5pt;margin-top:228.95pt;width:314.45pt;height:32.35pt;z-index:251676744;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N2zK+QEAAM8DAAAOAAAAZHJzL2Uyb0RvYy54bWysU8tu2zAQvBfoPxC815Id240Fy0GaNEWB&#10;9AGk/QCaoiyiJJdd0pbcr++SchyjvRXVgeBqydmd2eH6ZrCGHRQGDa7m00nJmXISGu12Nf/+7eHN&#10;NWchCtcIA07V/KgCv9m8frXufaVm0IFpFDICcaHqfc27GH1VFEF2yoowAa8cJVtAKyKFuCsaFD2h&#10;W1PMynJZ9ICNR5AqBPp7Pyb5JuO3rZLxS9sGFZmpOfUW84p53aa12KxFtUPhOy1PbYh/6MIK7ajo&#10;GepeRMH2qP+CsloiBGjjRIItoG21VJkDsZmWf7B56oRXmQuJE/xZpvD/YOXnw5P/iiwO72CgAWYS&#10;wT+C/BGYg7tOuJ26RYS+U6KhwtMkWdH7UJ2uJqlDFRLItv8EDQ1Z7CNkoKFFm1QhnozQaQDHs+hq&#10;iEzSz6vV6mq2XHImKTeflqtyLCGq59seQ/ygwLK0qTnSUDO6ODyGmLoR1fORVMzBgzYmD9Y41td8&#10;tZgt8oWLjNWRfGe0rfl1mb7RCYnke9fky1FoM+6pgHEn1onoSDkO24EOJvZbaI7EH2H0F70H2nSA&#10;vzjryVs1Dz/3AhVn5qMjDVfT+TyZMQfzxdsZBXiZ2V5mhJMEVXMZkbMxuIvZwiPbW1K71VmIl15O&#10;3ZJrsj4nhydbXsb51Ms73PwGAAD//wMAUEsDBBQABgAIAAAAIQCmdKbB4QAAAAsBAAAPAAAAZHJz&#10;L2Rvd25yZXYueG1sTI/BTsMwEETvSPyDtUhcUOsQSFpCnAohVUIVHCj9ACfexlHjdRS7afh7lhPc&#10;ZrSj2TflZna9mHAMnScF98sEBFLjTUetgsPXdrEGEaImo3tPqOAbA2yq66tSF8Zf6BOnfWwFl1Ao&#10;tAIb41BIGRqLToelH5D4dvSj05Ht2Eoz6guXu16mSZJLpzviD1YP+GqxOe3PTsGdHZKP9+NbvTV5&#10;Y0+7oFdu2il1ezO/PIOIOMe/MPziMzpUzFT7M5kgegWL/IG3RAWP2eoJBCeyPGNRs0jTHGRVyv8b&#10;qh8AAAD//wMAUEsBAi0AFAAGAAgAAAAhALaDOJL+AAAA4QEAABMAAAAAAAAAAAAAAAAAAAAAAFtD&#10;b250ZW50X1R5cGVzXS54bWxQSwECLQAUAAYACAAAACEAOP0h/9YAAACUAQAACwAAAAAAAAAAAAAA&#10;AAAvAQAAX3JlbHMvLnJlbHNQSwECLQAUAAYACAAAACEAozdsyvkBAADPAwAADgAAAAAAAAAAAAAA&#10;AAAuAgAAZHJzL2Uyb0RvYy54bWxQSwECLQAUAAYACAAAACEApnSmweEAAAALAQAADwAAAAAAAAAA&#10;AAAAAABTBAAAZHJzL2Rvd25yZXYueG1sUEsFBgAAAAAEAAQA8wAAAGEFAAAAAA==&#10;" filled="f" stroked="f">
                <v:textbox>
                  <w:txbxContent>
                    <w:p w14:paraId="2466F6F3" w14:textId="78A1BCF9" w:rsidR="00370637" w:rsidRPr="00606E81" w:rsidRDefault="00AF5F42" w:rsidP="00370637">
                      <w:pPr>
                        <w:jc w:val="left"/>
                        <w:rPr>
                          <w:rFonts w:ascii="Times New Roman" w:hAnsi="Times New Roman" w:cs="Times New Roman"/>
                          <w:b/>
                          <w:bCs/>
                          <w:color w:val="00B0F0"/>
                          <w:sz w:val="36"/>
                          <w:szCs w:val="36"/>
                          <w:lang w:val="en-IN"/>
                        </w:rPr>
                      </w:pPr>
                      <w:r>
                        <w:rPr>
                          <w:rFonts w:ascii="Times New Roman" w:hAnsi="Times New Roman" w:cs="Times New Roman"/>
                          <w:b/>
                          <w:bCs/>
                          <w:sz w:val="32"/>
                          <w:szCs w:val="36"/>
                        </w:rPr>
                        <w:t>Invoice Creation from Supplier Portal</w:t>
                      </w:r>
                    </w:p>
                  </w:txbxContent>
                </v:textbox>
                <w10:wrap anchorx="margin" anchory="margin"/>
              </v:shape>
            </w:pict>
          </mc:Fallback>
        </mc:AlternateContent>
      </w:r>
      <w:r w:rsidRPr="00606E81">
        <w:rPr>
          <w:rFonts w:ascii="Times New Roman" w:hAnsi="Times New Roman" w:cs="Times New Roman"/>
          <w:noProof/>
        </w:rPr>
        <mc:AlternateContent>
          <mc:Choice Requires="wps">
            <w:drawing>
              <wp:anchor distT="0" distB="0" distL="114300" distR="114300" simplePos="0" relativeHeight="251658267" behindDoc="0" locked="0" layoutInCell="1" allowOverlap="1" wp14:anchorId="171D9C2A" wp14:editId="1DB3DB2A">
                <wp:simplePos x="0" y="0"/>
                <wp:positionH relativeFrom="column">
                  <wp:posOffset>-284701</wp:posOffset>
                </wp:positionH>
                <wp:positionV relativeFrom="paragraph">
                  <wp:posOffset>2934666</wp:posOffset>
                </wp:positionV>
                <wp:extent cx="2663825" cy="27305"/>
                <wp:effectExtent l="0" t="0" r="0" b="0"/>
                <wp:wrapNone/>
                <wp:docPr id="467911693" name="Rectangle 1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663825" cy="27305"/>
                        </a:xfrm>
                        <a:prstGeom prst="rect">
                          <a:avLst/>
                        </a:prstGeom>
                        <a:solidFill>
                          <a:srgbClr val="00ACA8"/>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rect w14:anchorId="1445DEF6" id="Rectangle 13" o:spid="_x0000_s1026" style="position:absolute;margin-left:-22.4pt;margin-top:231.1pt;width:209.75pt;height:2.15pt;z-index:25165826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zfIXiQIAAHcFAAAOAAAAZHJzL2Uyb0RvYy54bWysVE1v2zAMvQ/YfxB0X+2kTdsZdYogRYcB&#10;QRusHXpWZCk2JouapMTJfv0oyXaDrthhmA+CKD4+fpjkze2hVWQvrGtAl3RyllMiNIeq0duSfn++&#10;/3RNifNMV0yBFiU9Ckdv5x8/3HSmEFOoQVXCEiTRruhMSWvvTZFljteiZe4MjNColGBb5lG026yy&#10;rEP2VmXTPL/MOrCVscCFc/h6l5R0HvmlFNw/SumEJ6qkGJuPp43nJpzZ/IYVW8tM3fA+DPYPUbSs&#10;0eh0pLpjnpGdbf6gahtuwYH0ZxzaDKRsuIg5YDaT/E02TzUzIuaCxXFmLJP7f7T8Yf9k1jaE7swK&#10;+A+HFck644pREwTXYw7StgGLgZNDrOJxrKI4eMLxcXp5eX49nVHCUTe9Os9nocoZKwZjY53/IqAl&#10;4VJSiz8p1o7tV84n6ACJcYFqqvtGqSjY7WapLNmz8EPzxXJx3bO7U5jSAawhmCXG8BLzSqnEpPxR&#10;iYBT+puQpKlC8DGS2H5i9MM4F9pPkqpmlUjuZzl+g/fQsMEiZhoJA7NE/yN3TzAgE8nAnaLs8cFU&#10;xO4djfO/BZaMR4voGbQfjdtGg32PQGFWveeEH4qUShOqtIHquLbEQpodZ/h9g/9txZxfM4vDgmOF&#10;C8A/4iEVdCWF/kZJDfbXe+8Bjz2MWko6HL6Sup87ZgUl6qvG7v48ubgI0xqFi9nVFAV7qtmcavSu&#10;XQK2wwRXjeHxGvBeDVdpoX3BPbEIXlHFNEffJeXeDsLSp6WAm4aLxSLCcEIN8yv9ZHggD1UNffl8&#10;eGHW9M3rsesfYBhUVrzp4YQNlhoWOw+yiQ3+Wte+3jjdsXH6TRTWx6kcUa/7cv4bAAD//wMAUEsD&#10;BBQABgAIAAAAIQBWRDuo4wAAAAsBAAAPAAAAZHJzL2Rvd25yZXYueG1sTI/BTsMwEETvSPyDtUhc&#10;UOuQpikKcapSCSSkXhq4cHPjbRJhr6PYTV2+HvcEx50dzbwp18FoNuHoeksCHucJMKTGqp5aAZ8f&#10;r7MnYM5LUlJbQgEXdLCubm9KWSh7pj1OtW9ZDCFXSAGd90PBuWs6NNLN7YAUf0c7GunjObZcjfIc&#10;w43maZLk3MieYkMnB9x22HzXJyPgZfO12L697y510PvhJ0zH9mE5CXF/FzbPwDwG/2eGK35Ehyoy&#10;HeyJlGNawCzLIroXkOVpCiw6FqtsBexwVfIl8Krk/zdUvwAAAP//AwBQSwECLQAUAAYACAAAACEA&#10;toM4kv4AAADhAQAAEwAAAAAAAAAAAAAAAAAAAAAAW0NvbnRlbnRfVHlwZXNdLnhtbFBLAQItABQA&#10;BgAIAAAAIQA4/SH/1gAAAJQBAAALAAAAAAAAAAAAAAAAAC8BAABfcmVscy8ucmVsc1BLAQItABQA&#10;BgAIAAAAIQD5zfIXiQIAAHcFAAAOAAAAAAAAAAAAAAAAAC4CAABkcnMvZTJvRG9jLnhtbFBLAQIt&#10;ABQABgAIAAAAIQBWRDuo4wAAAAsBAAAPAAAAAAAAAAAAAAAAAOMEAABkcnMvZG93bnJldi54bWxQ&#10;SwUGAAAAAAQABADzAAAA8wUAAAAA&#10;" fillcolor="#00aca8" stroked="f" strokeweight="2pt"/>
            </w:pict>
          </mc:Fallback>
        </mc:AlternateContent>
      </w:r>
      <w:r w:rsidR="00ED533D" w:rsidRPr="00606E81">
        <w:rPr>
          <w:rFonts w:ascii="Times New Roman" w:hAnsi="Times New Roman" w:cs="Times New Roman"/>
          <w:noProof/>
        </w:rPr>
        <mc:AlternateContent>
          <mc:Choice Requires="wps">
            <w:drawing>
              <wp:anchor distT="0" distB="0" distL="114300" distR="114300" simplePos="0" relativeHeight="251658266" behindDoc="0" locked="0" layoutInCell="1" allowOverlap="1" wp14:anchorId="586D2C61" wp14:editId="1BD46E41">
                <wp:simplePos x="0" y="0"/>
                <wp:positionH relativeFrom="margin">
                  <wp:posOffset>-437404</wp:posOffset>
                </wp:positionH>
                <wp:positionV relativeFrom="margin">
                  <wp:posOffset>2431277</wp:posOffset>
                </wp:positionV>
                <wp:extent cx="5152446" cy="373711"/>
                <wp:effectExtent l="0" t="0" r="0" b="0"/>
                <wp:wrapNone/>
                <wp:docPr id="298101847"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52446" cy="373711"/>
                        </a:xfrm>
                        <a:prstGeom prst="rect">
                          <a:avLst/>
                        </a:prstGeom>
                        <a:noFill/>
                        <a:ln w="9525">
                          <a:noFill/>
                          <a:miter lim="800000"/>
                          <a:headEnd/>
                          <a:tailEnd/>
                        </a:ln>
                      </wps:spPr>
                      <wps:txbx>
                        <w:txbxContent>
                          <w:p w14:paraId="2DBD8329" w14:textId="1B8483C1" w:rsidR="004A4588" w:rsidRPr="00606E81" w:rsidRDefault="00370637" w:rsidP="00370637">
                            <w:pPr>
                              <w:jc w:val="left"/>
                              <w:rPr>
                                <w:rFonts w:ascii="Times New Roman" w:hAnsi="Times New Roman" w:cs="Times New Roman"/>
                                <w:b/>
                                <w:sz w:val="48"/>
                                <w:szCs w:val="48"/>
                              </w:rPr>
                            </w:pPr>
                            <w:r w:rsidRPr="00606E81">
                              <w:rPr>
                                <w:rFonts w:ascii="Times New Roman" w:hAnsi="Times New Roman" w:cs="Times New Roman"/>
                                <w:b/>
                                <w:bCs/>
                                <w:sz w:val="44"/>
                                <w:szCs w:val="48"/>
                              </w:rPr>
                              <w:t>User Manual – Self Service Procurement</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586D2C61" id="Text Box 12" o:spid="_x0000_s1027" type="#_x0000_t202" style="position:absolute;left:0;text-align:left;margin-left:-34.45pt;margin-top:191.45pt;width:405.7pt;height:29.45pt;z-index:251658266;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qeKd/AEAANYDAAAOAAAAZHJzL2Uyb0RvYy54bWysU8tu2zAQvBfoPxC815IcO04Ey0GaNEWB&#10;9AGk/QCaoiyiFJdd0pbcr8+SUhyjvRXVgeByxdmd2eH6ZugMOyj0GmzFi1nOmbISam13Ff/x/eHd&#10;FWc+CFsLA1ZV/Kg8v9m8fbPuXanm0IKpFTICsb7sXcXbEFyZZV62qhN+Bk5ZSjaAnQgU4i6rUfSE&#10;3plsnueXWQ9YOwSpvKfT+zHJNwm/aZQMX5vGq8BMxam3kFZM6zau2WYtyh0K12o5tSH+oYtOaEtF&#10;T1D3Igi2R/0XVKclgocmzCR0GTSNlipxIDZF/gebp1Y4lbiQON6dZPL/D1Z+OTy5b8jC8B4GGmAi&#10;4d0jyJ+eWbhrhd2pW0ToWyVqKlxEybLe+XK6GqX2pY8g2/4z1DRksQ+QgIYGu6gK8WSETgM4nkRX&#10;Q2CSDpfFcr5YXHImKXexulgVYwlRvtx26MNHBR2Lm4ojDTWhi8OjD7EbUb78EotZeNDGpMEay/qK&#10;Xy/ny3ThLNPpQL4zuqv4VR6/0QmR5Adbp8tBaDPuqYCxE+tIdKQchu3AdD1JEkXYQn0kGRBGm9Gz&#10;oE0L+JuznixWcf9rL1BxZj5ZkvK6WCyiJ1OwWK7mFOB5ZnueEVYSVMVlQM7G4C4kJ4+kb0n0Ric9&#10;XnuZmibzJJkmo0d3nsfpr9fnuHkGAAD//wMAUEsDBBQABgAIAAAAIQDayrNs4QAAAAsBAAAPAAAA&#10;ZHJzL2Rvd25yZXYueG1sTI/BTsMwDIbvSLxDZCQuaEtXRldK0wkhTUITHBg8QNp4TbXGqZqsK2+P&#10;OcHNlj/9/v5yO7teTDiGzpOC1TIBgdR401Gr4Otzt8hBhKjJ6N4TKvjGANvq+qrUhfEX+sDpEFvB&#10;IRQKrcDGOBRShsai02HpByS+Hf3odOR1bKUZ9YXDXS/TJMmk0x3xB6sHfLHYnA5np+DODsn72/G1&#10;3pmssad90Bs37ZW6vZmfn0BEnOMfDL/6rA4VO9X+TCaIXsEiyx8ZVXCfpzwwsVmnDyBqBev1KgdZ&#10;lfJ/h+oHAAD//wMAUEsBAi0AFAAGAAgAAAAhALaDOJL+AAAA4QEAABMAAAAAAAAAAAAAAAAAAAAA&#10;AFtDb250ZW50X1R5cGVzXS54bWxQSwECLQAUAAYACAAAACEAOP0h/9YAAACUAQAACwAAAAAAAAAA&#10;AAAAAAAvAQAAX3JlbHMvLnJlbHNQSwECLQAUAAYACAAAACEAPKninfwBAADWAwAADgAAAAAAAAAA&#10;AAAAAAAuAgAAZHJzL2Uyb0RvYy54bWxQSwECLQAUAAYACAAAACEA2sqzbOEAAAALAQAADwAAAAAA&#10;AAAAAAAAAABWBAAAZHJzL2Rvd25yZXYueG1sUEsFBgAAAAAEAAQA8wAAAGQFAAAAAA==&#10;" filled="f" stroked="f">
                <v:textbox>
                  <w:txbxContent>
                    <w:p w14:paraId="2DBD8329" w14:textId="1B8483C1" w:rsidR="004A4588" w:rsidRPr="00606E81" w:rsidRDefault="00370637" w:rsidP="00370637">
                      <w:pPr>
                        <w:jc w:val="left"/>
                        <w:rPr>
                          <w:rFonts w:ascii="Times New Roman" w:hAnsi="Times New Roman" w:cs="Times New Roman"/>
                          <w:b/>
                          <w:sz w:val="48"/>
                          <w:szCs w:val="48"/>
                        </w:rPr>
                      </w:pPr>
                      <w:r w:rsidRPr="00606E81">
                        <w:rPr>
                          <w:rFonts w:ascii="Times New Roman" w:hAnsi="Times New Roman" w:cs="Times New Roman"/>
                          <w:b/>
                          <w:bCs/>
                          <w:sz w:val="44"/>
                          <w:szCs w:val="48"/>
                        </w:rPr>
                        <w:t>User Manual – Self Service Procurement</w:t>
                      </w:r>
                    </w:p>
                  </w:txbxContent>
                </v:textbox>
                <w10:wrap anchorx="margin" anchory="margin"/>
              </v:shape>
            </w:pict>
          </mc:Fallback>
        </mc:AlternateContent>
      </w:r>
      <w:r w:rsidR="00ED533D" w:rsidRPr="00606E81">
        <w:rPr>
          <w:rFonts w:ascii="Times New Roman" w:hAnsi="Times New Roman" w:cs="Times New Roman"/>
          <w:noProof/>
        </w:rPr>
        <mc:AlternateContent>
          <mc:Choice Requires="wps">
            <w:drawing>
              <wp:anchor distT="0" distB="0" distL="114300" distR="114300" simplePos="0" relativeHeight="251658264" behindDoc="0" locked="0" layoutInCell="1" allowOverlap="1" wp14:anchorId="2F5482A2" wp14:editId="32E73F29">
                <wp:simplePos x="0" y="0"/>
                <wp:positionH relativeFrom="column">
                  <wp:posOffset>-328323</wp:posOffset>
                </wp:positionH>
                <wp:positionV relativeFrom="paragraph">
                  <wp:posOffset>1699619</wp:posOffset>
                </wp:positionV>
                <wp:extent cx="4013835" cy="382270"/>
                <wp:effectExtent l="0" t="0" r="0" b="0"/>
                <wp:wrapNone/>
                <wp:docPr id="1822943735" name="Rectangle: Rounded Corners 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013835" cy="382270"/>
                        </a:xfrm>
                        <a:prstGeom prst="roundRect">
                          <a:avLst/>
                        </a:prstGeom>
                        <a:solidFill>
                          <a:srgbClr val="00ACA8"/>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roundrect w14:anchorId="4B433DDF" id="Rectangle: Rounded Corners 11" o:spid="_x0000_s1026" style="position:absolute;margin-left:-25.85pt;margin-top:133.85pt;width:316.05pt;height:30.1pt;z-index:251658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AFhskQIAAH0FAAAOAAAAZHJzL2Uyb0RvYy54bWysVE1v2zAMvQ/YfxB0X+2k6ZoZdYogRYcB&#10;QVu0HXpWZCk2JouapMTJfv0oyXaDrthhmA+CKT4+fojk1fWhVWQvrGtAl3RyllMiNIeq0duSfn++&#10;/TSnxHmmK6ZAi5IehaPXi48frjpTiCnUoCphCZJoV3SmpLX3psgyx2vRMncGRmhUSrAt8yjabVZZ&#10;1iF7q7Jpnn/OOrCVscCFc3h7k5R0EfmlFNzfS+mEJ6qkGJuPp43nJpzZ4ooVW8tM3fA+DPYPUbSs&#10;0eh0pLphnpGdbf6gahtuwYH0ZxzaDKRsuIg5YDaT/E02TzUzIuaCxXFmLJP7f7T8bv9kHmwI3Zk1&#10;8B8OK5J1xhWjJgiuxxykbQMWAyeHWMXjWEVx8ITj5SyfnM/PLyjhqDufT6eXscwZKwZrY53/KqAl&#10;4aekFna6esSnihVk+7XzIQhWDLgYHaimum2UioLdblbKkj0Lz5ovV8t5eEk0cacwpQNYQzBL6nAT&#10;s0sJxdT8UYmAU/pRSNJUmMI0RhKbUIx+GOdC+0lS1awSyf1Fjt/gPbRtsIixRMLALNH/yN0TDMhE&#10;MnCnKHt8MBWxh0fj/G+BJePRInoG7UfjttFg3yNQmFXvOeGHIqXShCptoDo+WGIhTZAz/LbBx1sz&#10;5x+YxZHB4cI14O/xkAq6kkL/R0kN9td79wGPnYxaSjocwZK6nztmBSXqm8Ye/zKZzcLMRmF2cTlF&#10;wZ5qNqcavWtXgO0wwYVjePwNeK+GX2mhfcFtsQxeUcU0R98l5d4Owsqn1YD7hovlMsJwTg3za/1k&#10;eCAPVQ19+Xx4Ydb0Heyx9+9gGFdWvOnhhA2WGpY7D7KJDf5a177eOOOxcfp9FJbIqRxRr1tz8RsA&#10;AP//AwBQSwMEFAAGAAgAAAAhAAw8zHDiAAAACwEAAA8AAABkcnMvZG93bnJldi54bWxMj01Lw0AQ&#10;hu+C/2EZwYu0m6Y2aWMmRQRBL6K13rfZMQndj5DdfPXXu570NsM8vPO8+X7Sig3UucYahNUyAkam&#10;tLIxFcLx83mxBea8MFIoawhhJgf74voqF5m0o/mg4eArFkKMywRC7X2bce7KmrRwS9uSCbdv22nh&#10;w9pVXHZiDOFa8TiKEq5FY8KHWrT0VFN5PvQa4XU3qy8laR7fL+djchnuXtZvPeLtzfT4AMzT5P9g&#10;+NUP6lAEp5PtjXRMISw2qzSgCHGShiEQm210D+yEsI7THfAi5/87FD8AAAD//wMAUEsBAi0AFAAG&#10;AAgAAAAhALaDOJL+AAAA4QEAABMAAAAAAAAAAAAAAAAAAAAAAFtDb250ZW50X1R5cGVzXS54bWxQ&#10;SwECLQAUAAYACAAAACEAOP0h/9YAAACUAQAACwAAAAAAAAAAAAAAAAAvAQAAX3JlbHMvLnJlbHNQ&#10;SwECLQAUAAYACAAAACEAggBYbJECAAB9BQAADgAAAAAAAAAAAAAAAAAuAgAAZHJzL2Uyb0RvYy54&#10;bWxQSwECLQAUAAYACAAAACEADDzMcOIAAAALAQAADwAAAAAAAAAAAAAAAADrBAAAZHJzL2Rvd25y&#10;ZXYueG1sUEsFBgAAAAAEAAQA8wAAAPoFAAAAAA==&#10;" fillcolor="#00aca8" stroked="f" strokeweight="2pt"/>
            </w:pict>
          </mc:Fallback>
        </mc:AlternateContent>
      </w:r>
      <w:r w:rsidR="00ED533D" w:rsidRPr="00606E81">
        <w:rPr>
          <w:rFonts w:ascii="Times New Roman" w:hAnsi="Times New Roman" w:cs="Times New Roman"/>
          <w:noProof/>
        </w:rPr>
        <mc:AlternateContent>
          <mc:Choice Requires="wps">
            <w:drawing>
              <wp:anchor distT="0" distB="0" distL="114300" distR="114300" simplePos="0" relativeHeight="251658265" behindDoc="0" locked="0" layoutInCell="1" allowOverlap="1" wp14:anchorId="04D14533" wp14:editId="4E7E8F70">
                <wp:simplePos x="0" y="0"/>
                <wp:positionH relativeFrom="margin">
                  <wp:posOffset>-279896</wp:posOffset>
                </wp:positionH>
                <wp:positionV relativeFrom="margin">
                  <wp:posOffset>1974822</wp:posOffset>
                </wp:positionV>
                <wp:extent cx="3596640" cy="484505"/>
                <wp:effectExtent l="0" t="0" r="0" b="0"/>
                <wp:wrapNone/>
                <wp:docPr id="1959542941"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96640" cy="484505"/>
                        </a:xfrm>
                        <a:prstGeom prst="rect">
                          <a:avLst/>
                        </a:prstGeom>
                        <a:noFill/>
                        <a:ln w="9525">
                          <a:noFill/>
                          <a:miter lim="800000"/>
                          <a:headEnd/>
                          <a:tailEnd/>
                        </a:ln>
                      </wps:spPr>
                      <wps:txbx>
                        <w:txbxContent>
                          <w:p w14:paraId="418D1040" w14:textId="77777777" w:rsidR="00C01CE5" w:rsidRPr="00606E81" w:rsidRDefault="00C01CE5" w:rsidP="00C01CE5">
                            <w:pPr>
                              <w:spacing w:line="240" w:lineRule="auto"/>
                              <w:jc w:val="left"/>
                              <w:rPr>
                                <w:rFonts w:ascii="Times New Roman" w:hAnsi="Times New Roman" w:cs="Times New Roman"/>
                                <w:color w:val="FFFFFF" w:themeColor="background1"/>
                                <w:sz w:val="32"/>
                                <w:szCs w:val="32"/>
                              </w:rPr>
                            </w:pPr>
                            <w:r w:rsidRPr="00606E81">
                              <w:rPr>
                                <w:rFonts w:ascii="Times New Roman" w:hAnsi="Times New Roman" w:cs="Times New Roman"/>
                                <w:color w:val="FFFFFF" w:themeColor="background1"/>
                                <w:sz w:val="32"/>
                                <w:szCs w:val="32"/>
                              </w:rPr>
                              <w:t>DOCUMENTATION FOR</w:t>
                            </w:r>
                          </w:p>
                          <w:p w14:paraId="38B1F5E2" w14:textId="6ABF2220" w:rsidR="0013328F" w:rsidRPr="00606E81" w:rsidRDefault="0013328F" w:rsidP="0013328F">
                            <w:pPr>
                              <w:rPr>
                                <w:rFonts w:ascii="Times New Roman" w:hAnsi="Times New Roman" w:cs="Times New Roman"/>
                                <w:b/>
                                <w:color w:val="FFFFFF" w:themeColor="background1"/>
                                <w:sz w:val="32"/>
                                <w:lang w:val="en-IN"/>
                              </w:rPr>
                            </w:pP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4D14533" id="Text Box 10" o:spid="_x0000_s1028" type="#_x0000_t202" style="position:absolute;left:0;text-align:left;margin-left:-22.05pt;margin-top:155.5pt;width:283.2pt;height:38.15pt;z-index:251658265;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gBOL/QEAANYDAAAOAAAAZHJzL2Uyb0RvYy54bWysU8tu2zAQvBfoPxC815Jdy7UF00GaNEWB&#10;9AEk/QCaoiyiJJclaUvu12dJOY7R3IrqQHC12tmd2dH6ajCaHKQPCiyj00lJibQCGmV3jP58vHu3&#10;pCREbhuuwUpGjzLQq83bN+ve1XIGHehGeoIgNtS9Y7SL0dVFEUQnDQ8TcNJisgVveMTQ74rG8x7R&#10;jS5mZbkoevCN8yBkCPj2dkzSTcZvWyni97YNMhLNKM4W8+nzuU1nsVnzeue565Q4jcH/YQrDlcWm&#10;Z6hbHjnZe/UKyijhIUAbJwJMAW2rhMwckM20/IvNQ8edzFxQnODOMoX/Byu+HR7cD0/i8BEGXGAm&#10;Edw9iF+BWLjpuN3Ja++h7yRvsPE0SVb0LtSn0iR1qEMC2fZfocEl832EDDS03iRVkCdBdFzA8Sy6&#10;HCIR+PJ9tVos5pgSmJsv51VZ5Ra8fq52PsTPEgxJF0Y9LjWj88N9iGkaXj9/kppZuFNa58VqS3pG&#10;V9WsygUXGaMi+k4rw+iyTM/ohETyk21yceRKj3dsoO2JdSI6Uo7DdiCqYXSWapMIW2iOKIOH0Wb4&#10;W+ClA/+Hkh4txmj4vedeUqK/WJRyNZ0n3jEH8+rDDAN/mdleZrgVCMWoiJ6SMbiJ2ckj6WsUvVVZ&#10;j5dZTkOjebJMJ6Mnd17G+auX33HzBAAA//8DAFBLAwQUAAYACAAAACEAi/kad+EAAAALAQAADwAA&#10;AGRycy9kb3ducmV2LnhtbEyPy07DMBBF90j8gzVIbFDrPEpbhTgVQqqEKlhQ+IBJ7MZR43EUu2n4&#10;e4YVLGfm6M655W52vZjMGDpPCtJlAsJQ43VHrYKvz/1iCyJEJI29J6Pg2wTYVbc3JRbaX+nDTMfY&#10;Cg6hUKACG+NQSBkaaxyGpR8M8e3kR4eRx7GVesQrh7teZkmylg474g8WB/NiTXM+XpyCBzsk72+n&#10;13qv1409HwJu3HRQ6v5ufn4CEc0c/2D41Wd1qNip9hfSQfQKFqtVyqiCPE25FBOPWZaDqHmz3eQg&#10;q1L+71D9AAAA//8DAFBLAQItABQABgAIAAAAIQC2gziS/gAAAOEBAAATAAAAAAAAAAAAAAAAAAAA&#10;AABbQ29udGVudF9UeXBlc10ueG1sUEsBAi0AFAAGAAgAAAAhADj9If/WAAAAlAEAAAsAAAAAAAAA&#10;AAAAAAAALwEAAF9yZWxzLy5yZWxzUEsBAi0AFAAGAAgAAAAhAP2AE4v9AQAA1gMAAA4AAAAAAAAA&#10;AAAAAAAALgIAAGRycy9lMm9Eb2MueG1sUEsBAi0AFAAGAAgAAAAhAIv5GnfhAAAACwEAAA8AAAAA&#10;AAAAAAAAAAAAVwQAAGRycy9kb3ducmV2LnhtbFBLBQYAAAAABAAEAPMAAABlBQAAAAA=&#10;" filled="f" stroked="f">
                <v:textbox>
                  <w:txbxContent>
                    <w:p w14:paraId="418D1040" w14:textId="77777777" w:rsidR="00C01CE5" w:rsidRPr="00606E81" w:rsidRDefault="00C01CE5" w:rsidP="00C01CE5">
                      <w:pPr>
                        <w:spacing w:line="240" w:lineRule="auto"/>
                        <w:jc w:val="left"/>
                        <w:rPr>
                          <w:rFonts w:ascii="Times New Roman" w:hAnsi="Times New Roman" w:cs="Times New Roman"/>
                          <w:color w:val="FFFFFF" w:themeColor="background1"/>
                          <w:sz w:val="32"/>
                          <w:szCs w:val="32"/>
                        </w:rPr>
                      </w:pPr>
                      <w:r w:rsidRPr="00606E81">
                        <w:rPr>
                          <w:rFonts w:ascii="Times New Roman" w:hAnsi="Times New Roman" w:cs="Times New Roman"/>
                          <w:color w:val="FFFFFF" w:themeColor="background1"/>
                          <w:sz w:val="32"/>
                          <w:szCs w:val="32"/>
                        </w:rPr>
                        <w:t>DOCUMENTATION FOR</w:t>
                      </w:r>
                    </w:p>
                    <w:p w14:paraId="38B1F5E2" w14:textId="6ABF2220" w:rsidR="0013328F" w:rsidRPr="00606E81" w:rsidRDefault="0013328F" w:rsidP="0013328F">
                      <w:pPr>
                        <w:rPr>
                          <w:rFonts w:ascii="Times New Roman" w:hAnsi="Times New Roman" w:cs="Times New Roman"/>
                          <w:b/>
                          <w:color w:val="FFFFFF" w:themeColor="background1"/>
                          <w:sz w:val="32"/>
                          <w:lang w:val="en-IN"/>
                        </w:rPr>
                      </w:pPr>
                    </w:p>
                  </w:txbxContent>
                </v:textbox>
                <w10:wrap anchorx="margin" anchory="margin"/>
              </v:shape>
            </w:pict>
          </mc:Fallback>
        </mc:AlternateContent>
      </w:r>
      <w:r w:rsidR="00370637" w:rsidRPr="00606E81">
        <w:rPr>
          <w:rFonts w:ascii="Times New Roman" w:hAnsi="Times New Roman" w:cs="Times New Roman"/>
          <w:noProof/>
        </w:rPr>
        <mc:AlternateContent>
          <mc:Choice Requires="wps">
            <w:drawing>
              <wp:anchor distT="0" distB="0" distL="114300" distR="114300" simplePos="0" relativeHeight="251658263" behindDoc="0" locked="0" layoutInCell="1" allowOverlap="1" wp14:anchorId="13C31A3A" wp14:editId="3DC66191">
                <wp:simplePos x="0" y="0"/>
                <wp:positionH relativeFrom="page">
                  <wp:posOffset>479618</wp:posOffset>
                </wp:positionH>
                <wp:positionV relativeFrom="margin">
                  <wp:posOffset>6544228</wp:posOffset>
                </wp:positionV>
                <wp:extent cx="1351280" cy="285115"/>
                <wp:effectExtent l="0" t="0" r="0" b="0"/>
                <wp:wrapNone/>
                <wp:docPr id="1914488049"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1280" cy="285115"/>
                        </a:xfrm>
                        <a:prstGeom prst="rect">
                          <a:avLst/>
                        </a:prstGeom>
                        <a:noFill/>
                        <a:ln w="9525">
                          <a:noFill/>
                          <a:miter lim="800000"/>
                          <a:headEnd/>
                          <a:tailEnd/>
                        </a:ln>
                      </wps:spPr>
                      <wps:txbx>
                        <w:txbxContent>
                          <w:p w14:paraId="37B05DEE" w14:textId="0943BF5A" w:rsidR="00FF02A0" w:rsidRPr="00606E81" w:rsidRDefault="00FF02A0" w:rsidP="00FF02A0">
                            <w:pPr>
                              <w:jc w:val="center"/>
                              <w:rPr>
                                <w:rFonts w:ascii="Times New Roman" w:hAnsi="Times New Roman" w:cs="Times New Roman"/>
                                <w:spacing w:val="30"/>
                                <w:sz w:val="22"/>
                                <w:szCs w:val="24"/>
                                <w:lang w:val="en-IN"/>
                              </w:rPr>
                            </w:pPr>
                            <w:r w:rsidRPr="00606E81">
                              <w:rPr>
                                <w:rFonts w:ascii="Times New Roman" w:hAnsi="Times New Roman" w:cs="Times New Roman"/>
                                <w:spacing w:val="30"/>
                                <w:sz w:val="22"/>
                                <w:szCs w:val="24"/>
                                <w:lang w:val="en-IN"/>
                              </w:rPr>
                              <w:t>Submitted To</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13C31A3A" id="Text Box 14" o:spid="_x0000_s1029" type="#_x0000_t202" style="position:absolute;left:0;text-align:left;margin-left:37.75pt;margin-top:515.3pt;width:106.4pt;height:22.45pt;z-index:251658263;visibility:visible;mso-wrap-style:square;mso-width-percent:0;mso-height-percent:0;mso-wrap-distance-left:9pt;mso-wrap-distance-top:0;mso-wrap-distance-right:9pt;mso-wrap-distance-bottom:0;mso-position-horizontal:absolute;mso-position-horizontal-relative:page;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0Mjf/QEAANYDAAAOAAAAZHJzL2Uyb0RvYy54bWysU8tu2zAQvBfoPxC817IUq3UE00GaNEWB&#10;9AEk/QCaoiyiJJclaUvu12dJOY7R3IrqQHC12tmd2dHqajSa7KUPCiyj5WxOibQCWmW3jP58vHu3&#10;pCREbluuwUpGDzLQq/XbN6vBNbKCHnQrPUEQG5rBMdrH6JqiCKKXhocZOGkx2YE3PGLot0Xr+YDo&#10;RhfVfP6+GMC3zoOQIeDb2ylJ1xm/66SI37suyEg0ozhbzKfP5yadxXrFm63nrlfiOAb/hykMVxab&#10;nqBueeRk59UrKKOEhwBdnAkwBXSdEjJzQDbl/C82Dz13MnNBcYI7yRT+H6z4tn9wPzyJ40cYcYGZ&#10;RHD3IH4FYuGm53Yrr72HoZe8xcZlkqwYXGiOpUnq0IQEshm+QotL5rsIGWjsvEmqIE+C6LiAw0l0&#10;OUYiUsuLuqyWmBKYq5Z1Wda5BW+eq50P8bMEQ9KFUY9Lzeh8fx9imoY3z5+kZhbulNZ5sdqSgdHL&#10;uqpzwVnGqIi+08owupynZ3JCIvnJtrk4cqWnOzbQ9sg6EZ0ox3EzEtUyepFqkwgbaA8og4fJZvhb&#10;4KUH/4eSAS3GaPi9415Sor9YlPKyXCySJ3OwqD9UGPjzzOY8w61AKEZF9JRMwU3MTp5IX6Poncp6&#10;vMxyHBrNk2U6Gj258zzOX738jusnAAAA//8DAFBLAwQUAAYACAAAACEAei3esN8AAAAMAQAADwAA&#10;AGRycy9kb3ducmV2LnhtbEyPwU7DMBBE70j8g7VIXBC1adU0CnEqhFQJVXCg8AGb2I2rxusodtPw&#10;92xOcNyZp9mZcjv5Tox2iKdAGp4WCoSlJpgTtRq+v3aPOYiYkAx2gayGHxthW93elFiYcKVPOx5S&#10;KziEYoEaXEp9IWVsnPUYF6G3xN4xDB4Tn0MrzYBXDvedXCqVSY8n4g8Oe/vqbHM+XLyGB9erj/fj&#10;W70zWePO+4gbP+61vr+bXp5BJDulPxjm+lwdKu5UhwuZKDoNm/WaSdbVSmUgmFjm+QpEPUuzKatS&#10;/h9R/QIAAP//AwBQSwECLQAUAAYACAAAACEAtoM4kv4AAADhAQAAEwAAAAAAAAAAAAAAAAAAAAAA&#10;W0NvbnRlbnRfVHlwZXNdLnhtbFBLAQItABQABgAIAAAAIQA4/SH/1gAAAJQBAAALAAAAAAAAAAAA&#10;AAAAAC8BAABfcmVscy8ucmVsc1BLAQItABQABgAIAAAAIQAt0Mjf/QEAANYDAAAOAAAAAAAAAAAA&#10;AAAAAC4CAABkcnMvZTJvRG9jLnhtbFBLAQItABQABgAIAAAAIQB6Ld6w3wAAAAwBAAAPAAAAAAAA&#10;AAAAAAAAAFcEAABkcnMvZG93bnJldi54bWxQSwUGAAAAAAQABADzAAAAYwUAAAAA&#10;" filled="f" stroked="f">
                <v:textbox>
                  <w:txbxContent>
                    <w:p w14:paraId="37B05DEE" w14:textId="0943BF5A" w:rsidR="00FF02A0" w:rsidRPr="00606E81" w:rsidRDefault="00FF02A0" w:rsidP="00FF02A0">
                      <w:pPr>
                        <w:jc w:val="center"/>
                        <w:rPr>
                          <w:rFonts w:ascii="Times New Roman" w:hAnsi="Times New Roman" w:cs="Times New Roman"/>
                          <w:spacing w:val="30"/>
                          <w:sz w:val="22"/>
                          <w:szCs w:val="24"/>
                          <w:lang w:val="en-IN"/>
                        </w:rPr>
                      </w:pPr>
                      <w:r w:rsidRPr="00606E81">
                        <w:rPr>
                          <w:rFonts w:ascii="Times New Roman" w:hAnsi="Times New Roman" w:cs="Times New Roman"/>
                          <w:spacing w:val="30"/>
                          <w:sz w:val="22"/>
                          <w:szCs w:val="24"/>
                          <w:lang w:val="en-IN"/>
                        </w:rPr>
                        <w:t>Submitted To</w:t>
                      </w:r>
                    </w:p>
                  </w:txbxContent>
                </v:textbox>
                <w10:wrap anchorx="page" anchory="margin"/>
              </v:shape>
            </w:pict>
          </mc:Fallback>
        </mc:AlternateContent>
      </w:r>
      <w:r w:rsidR="00370637" w:rsidRPr="00606E81">
        <w:rPr>
          <w:rFonts w:ascii="Times New Roman" w:hAnsi="Times New Roman" w:cs="Times New Roman"/>
          <w:noProof/>
          <w:lang w:val="en-IN" w:eastAsia="en-IN"/>
        </w:rPr>
        <w:drawing>
          <wp:anchor distT="0" distB="0" distL="114300" distR="114300" simplePos="0" relativeHeight="251658270" behindDoc="0" locked="0" layoutInCell="1" allowOverlap="1" wp14:anchorId="5057ED20" wp14:editId="242AEBB0">
            <wp:simplePos x="0" y="0"/>
            <wp:positionH relativeFrom="column">
              <wp:posOffset>-281360</wp:posOffset>
            </wp:positionH>
            <wp:positionV relativeFrom="paragraph">
              <wp:posOffset>6608473</wp:posOffset>
            </wp:positionV>
            <wp:extent cx="1389380" cy="1219200"/>
            <wp:effectExtent l="0" t="0" r="1270" b="0"/>
            <wp:wrapNone/>
            <wp:docPr id="18" name="Picture 18" descr="http://www.applauseeventsme.com/oman_forum/images/omran_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www.applauseeventsme.com/oman_forum/images/omran_logo.jpg"/>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389380" cy="1219200"/>
                    </a:xfrm>
                    <a:prstGeom prst="rect">
                      <a:avLst/>
                    </a:prstGeom>
                    <a:noFill/>
                    <a:ln>
                      <a:noFill/>
                    </a:ln>
                  </pic:spPr>
                </pic:pic>
              </a:graphicData>
            </a:graphic>
            <wp14:sizeRelH relativeFrom="page">
              <wp14:pctWidth>0</wp14:pctWidth>
            </wp14:sizeRelH>
            <wp14:sizeRelV relativeFrom="page">
              <wp14:pctHeight>0</wp14:pctHeight>
            </wp14:sizeRelV>
          </wp:anchor>
        </w:drawing>
      </w:r>
    </w:p>
    <w:bookmarkEnd w:id="1"/>
    <w:bookmarkEnd w:id="2"/>
    <w:bookmarkEnd w:id="3"/>
    <w:p w14:paraId="7F0D1849" w14:textId="77777777" w:rsidR="00A90C62" w:rsidRPr="00606E81" w:rsidRDefault="00A90C62" w:rsidP="00A852AC">
      <w:pPr>
        <w:pStyle w:val="PersonalName"/>
        <w:spacing w:line="276" w:lineRule="auto"/>
        <w:rPr>
          <w:rFonts w:ascii="Times New Roman" w:hAnsi="Times New Roman" w:cs="Times New Roman"/>
        </w:rPr>
      </w:pPr>
      <w:r w:rsidRPr="00606E81">
        <w:rPr>
          <w:rFonts w:ascii="Times New Roman" w:hAnsi="Times New Roman" w:cs="Times New Roman"/>
          <w:noProof/>
        </w:rPr>
        <w:lastRenderedPageBreak/>
        <mc:AlternateContent>
          <mc:Choice Requires="wps">
            <w:drawing>
              <wp:anchor distT="4294967295" distB="4294967295" distL="114300" distR="114300" simplePos="0" relativeHeight="251681864" behindDoc="1" locked="0" layoutInCell="0" allowOverlap="1" wp14:anchorId="7F594AF5" wp14:editId="1F9D8A99">
                <wp:simplePos x="0" y="0"/>
                <wp:positionH relativeFrom="margin">
                  <wp:align>left</wp:align>
                </wp:positionH>
                <wp:positionV relativeFrom="paragraph">
                  <wp:posOffset>274193</wp:posOffset>
                </wp:positionV>
                <wp:extent cx="1390650" cy="0"/>
                <wp:effectExtent l="0" t="19050" r="38100" b="38100"/>
                <wp:wrapNone/>
                <wp:docPr id="57" name="Line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390650" cy="0"/>
                        </a:xfrm>
                        <a:prstGeom prst="line">
                          <a:avLst/>
                        </a:prstGeom>
                        <a:noFill/>
                        <a:ln w="60959">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9DFF3FF" id="Line 10" o:spid="_x0000_s1026" style="position:absolute;z-index:-251634616;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21.6pt" to="109.5pt,21.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cJkzsQEAAEkDAAAOAAAAZHJzL2Uyb0RvYy54bWysU01v2zAMvQ/YfxB0X+x0aLAYcXpI2126&#10;LUC7H8BIsi1UFgVSiZN/P0lNsmK7DfNBoPjx9PhIr+6OoxMHQ2zRt3I+q6UwXqG2vm/lz5fHT1+k&#10;4Aheg0NvWnkyLO/WHz+sptCYGxzQaUMigXhuptDKIcbQVBWrwYzAMwzGp2CHNEJMV+orTTAl9NFV&#10;N3W9qCYkHQiVYU7e+7egXBf8rjMq/ug6NlG4ViZusZxUzl0+q/UKmp4gDFadacA/sBjB+vToFeoe&#10;Iog92b+gRqsIGbs4UzhW2HVWmdJD6mZe/9HN8wDBlF6SOByuMvH/g1XfDxu/pUxdHf1zeEL1ysLj&#10;ZgDfm0Lg5RTS4OZZqmoK3FxL8oXDlsRu+oY65cA+YlHh2NGYIVN/4ljEPl3FNscoVHLOPy/rxW2a&#10;ibrEKmguhYE4fjU4imy00lmfdYAGDk8cMxFoLinZ7fHROldm6byYWrmol7fLUsHorM7RnMfU7zaO&#10;xAHyOpSvtJUi79MI914XtMGAfjjbEax7s9Przp/VyALkbeNmh/q0pYtKaV6F5nm38kK8v5fq33/A&#10;+hcAAAD//wMAUEsDBBQABgAIAAAAIQBORPNs2QAAAAYBAAAPAAAAZHJzL2Rvd25yZXYueG1sTI/N&#10;TsMwEITvSLyDtUjcqPODoIQ4VUEq4oZa6N2NlyRgryPbbcLbs4gDHGdmNfNtvZqdFScMcfCkIF9k&#10;IJBabwbqFLy9bq6WIGLSZLT1hAq+MMKqOT+rdWX8RFs87VInuIRipRX0KY2VlLHt0em48CMSZ+8+&#10;OJ1Yhk6aoCcud1YWWXYjnR6IF3o94mOP7efu6BTYch0+4svzfto85bdlm88pmx6UuryY1/cgEs7p&#10;7xh+8BkdGmY6+COZKKwCfiQpuC4LEJwW+R0bh19DNrX8j998AwAA//8DAFBLAQItABQABgAIAAAA&#10;IQC2gziS/gAAAOEBAAATAAAAAAAAAAAAAAAAAAAAAABbQ29udGVudF9UeXBlc10ueG1sUEsBAi0A&#10;FAAGAAgAAAAhADj9If/WAAAAlAEAAAsAAAAAAAAAAAAAAAAALwEAAF9yZWxzLy5yZWxzUEsBAi0A&#10;FAAGAAgAAAAhAKFwmTOxAQAASQMAAA4AAAAAAAAAAAAAAAAALgIAAGRycy9lMm9Eb2MueG1sUEsB&#10;Ai0AFAAGAAgAAAAhAE5E82zZAAAABgEAAA8AAAAAAAAAAAAAAAAACwQAAGRycy9kb3ducmV2Lnht&#10;bFBLBQYAAAAABAAEAPMAAAARBQAAAAA=&#10;" o:allowincell="f" strokeweight="1.69331mm">
                <w10:wrap anchorx="margin"/>
              </v:line>
            </w:pict>
          </mc:Fallback>
        </mc:AlternateContent>
      </w:r>
      <w:r w:rsidRPr="00606E81">
        <w:rPr>
          <w:rFonts w:ascii="Times New Roman" w:hAnsi="Times New Roman" w:cs="Times New Roman"/>
        </w:rPr>
        <w:t>Document Control</w:t>
      </w:r>
    </w:p>
    <w:tbl>
      <w:tblPr>
        <w:tblpPr w:leftFromText="180" w:rightFromText="180" w:vertAnchor="text" w:horzAnchor="page" w:tblpX="2803" w:tblpY="545"/>
        <w:tblW w:w="4166" w:type="pct"/>
        <w:tblCellMar>
          <w:left w:w="0" w:type="dxa"/>
          <w:right w:w="0" w:type="dxa"/>
        </w:tblCellMar>
        <w:tblLook w:val="0000" w:firstRow="0" w:lastRow="0" w:firstColumn="0" w:lastColumn="0" w:noHBand="0" w:noVBand="0"/>
      </w:tblPr>
      <w:tblGrid>
        <w:gridCol w:w="1228"/>
        <w:gridCol w:w="3057"/>
        <w:gridCol w:w="1073"/>
        <w:gridCol w:w="2755"/>
      </w:tblGrid>
      <w:tr w:rsidR="00A90C62" w:rsidRPr="002021FB" w14:paraId="31B2CC9E" w14:textId="77777777" w:rsidTr="00A90C62">
        <w:trPr>
          <w:trHeight w:val="333"/>
        </w:trPr>
        <w:tc>
          <w:tcPr>
            <w:tcW w:w="757" w:type="pct"/>
            <w:tcBorders>
              <w:top w:val="single" w:sz="8" w:space="0" w:color="auto"/>
              <w:left w:val="single" w:sz="4" w:space="0" w:color="auto"/>
              <w:bottom w:val="single" w:sz="4" w:space="0" w:color="auto"/>
              <w:right w:val="single" w:sz="8" w:space="0" w:color="auto"/>
            </w:tcBorders>
            <w:shd w:val="pct10" w:color="auto" w:fill="auto"/>
            <w:vAlign w:val="center"/>
          </w:tcPr>
          <w:p w14:paraId="3469B709" w14:textId="77777777" w:rsidR="00A90C62" w:rsidRPr="002021FB" w:rsidRDefault="00A90C62" w:rsidP="00A90C62">
            <w:pPr>
              <w:widowControl w:val="0"/>
              <w:adjustRightInd w:val="0"/>
              <w:spacing w:after="0" w:line="192" w:lineRule="exact"/>
              <w:ind w:left="101"/>
              <w:rPr>
                <w:rFonts w:ascii="Times New Roman" w:hAnsi="Times New Roman" w:cs="Times New Roman"/>
                <w:sz w:val="24"/>
              </w:rPr>
            </w:pPr>
            <w:r w:rsidRPr="002021FB">
              <w:rPr>
                <w:rFonts w:ascii="Times New Roman" w:hAnsi="Times New Roman" w:cs="Times New Roman"/>
                <w:b/>
                <w:bCs/>
                <w:sz w:val="24"/>
              </w:rPr>
              <w:t>Date</w:t>
            </w:r>
          </w:p>
        </w:tc>
        <w:tc>
          <w:tcPr>
            <w:tcW w:w="1884" w:type="pct"/>
            <w:tcBorders>
              <w:top w:val="single" w:sz="8" w:space="0" w:color="auto"/>
              <w:left w:val="single" w:sz="8" w:space="0" w:color="auto"/>
              <w:bottom w:val="single" w:sz="8" w:space="0" w:color="auto"/>
              <w:right w:val="single" w:sz="8" w:space="0" w:color="auto"/>
            </w:tcBorders>
            <w:shd w:val="pct10" w:color="auto" w:fill="auto"/>
            <w:vAlign w:val="center"/>
          </w:tcPr>
          <w:p w14:paraId="569F9A54" w14:textId="77777777" w:rsidR="00A90C62" w:rsidRPr="002021FB" w:rsidRDefault="00A90C62" w:rsidP="00A90C62">
            <w:pPr>
              <w:widowControl w:val="0"/>
              <w:adjustRightInd w:val="0"/>
              <w:spacing w:after="0" w:line="192" w:lineRule="exact"/>
              <w:ind w:left="101"/>
              <w:rPr>
                <w:rFonts w:ascii="Times New Roman" w:hAnsi="Times New Roman" w:cs="Times New Roman"/>
                <w:b/>
                <w:bCs/>
                <w:sz w:val="24"/>
              </w:rPr>
            </w:pPr>
            <w:r w:rsidRPr="002021FB">
              <w:rPr>
                <w:rFonts w:ascii="Times New Roman" w:hAnsi="Times New Roman" w:cs="Times New Roman"/>
                <w:b/>
                <w:bCs/>
                <w:sz w:val="24"/>
              </w:rPr>
              <w:t>Author</w:t>
            </w:r>
          </w:p>
        </w:tc>
        <w:tc>
          <w:tcPr>
            <w:tcW w:w="661" w:type="pct"/>
            <w:tcBorders>
              <w:top w:val="single" w:sz="8" w:space="0" w:color="auto"/>
              <w:left w:val="single" w:sz="8" w:space="0" w:color="auto"/>
              <w:bottom w:val="single" w:sz="8" w:space="0" w:color="auto"/>
              <w:right w:val="single" w:sz="8" w:space="0" w:color="auto"/>
            </w:tcBorders>
            <w:shd w:val="pct10" w:color="auto" w:fill="auto"/>
            <w:vAlign w:val="center"/>
          </w:tcPr>
          <w:p w14:paraId="43F05BFC" w14:textId="77777777" w:rsidR="00A90C62" w:rsidRPr="002021FB" w:rsidRDefault="00A90C62" w:rsidP="00A90C62">
            <w:pPr>
              <w:widowControl w:val="0"/>
              <w:adjustRightInd w:val="0"/>
              <w:spacing w:after="0" w:line="192" w:lineRule="exact"/>
              <w:ind w:left="101"/>
              <w:rPr>
                <w:rFonts w:ascii="Times New Roman" w:hAnsi="Times New Roman" w:cs="Times New Roman"/>
                <w:sz w:val="24"/>
              </w:rPr>
            </w:pPr>
            <w:r w:rsidRPr="002021FB">
              <w:rPr>
                <w:rFonts w:ascii="Times New Roman" w:hAnsi="Times New Roman" w:cs="Times New Roman"/>
                <w:b/>
                <w:bCs/>
                <w:sz w:val="24"/>
              </w:rPr>
              <w:t>Version</w:t>
            </w:r>
          </w:p>
        </w:tc>
        <w:tc>
          <w:tcPr>
            <w:tcW w:w="1698" w:type="pct"/>
            <w:tcBorders>
              <w:top w:val="single" w:sz="8" w:space="0" w:color="auto"/>
              <w:left w:val="single" w:sz="4" w:space="0" w:color="auto"/>
              <w:bottom w:val="single" w:sz="4" w:space="0" w:color="auto"/>
              <w:right w:val="single" w:sz="8" w:space="0" w:color="auto"/>
            </w:tcBorders>
            <w:shd w:val="pct10" w:color="auto" w:fill="auto"/>
            <w:vAlign w:val="center"/>
          </w:tcPr>
          <w:p w14:paraId="7705B9B8" w14:textId="77777777" w:rsidR="00A90C62" w:rsidRPr="002021FB" w:rsidRDefault="00A90C62" w:rsidP="00A90C62">
            <w:pPr>
              <w:widowControl w:val="0"/>
              <w:adjustRightInd w:val="0"/>
              <w:spacing w:after="0" w:line="192" w:lineRule="exact"/>
              <w:ind w:left="101"/>
              <w:rPr>
                <w:rFonts w:ascii="Times New Roman" w:hAnsi="Times New Roman" w:cs="Times New Roman"/>
                <w:b/>
                <w:bCs/>
                <w:sz w:val="24"/>
              </w:rPr>
            </w:pPr>
            <w:r w:rsidRPr="002021FB">
              <w:rPr>
                <w:rFonts w:ascii="Times New Roman" w:hAnsi="Times New Roman" w:cs="Times New Roman"/>
                <w:b/>
                <w:bCs/>
                <w:sz w:val="24"/>
              </w:rPr>
              <w:t>Change Reference</w:t>
            </w:r>
          </w:p>
        </w:tc>
      </w:tr>
      <w:tr w:rsidR="00A90C62" w:rsidRPr="002021FB" w14:paraId="6F4DE968" w14:textId="77777777" w:rsidTr="00A90C62">
        <w:trPr>
          <w:trHeight w:val="348"/>
        </w:trPr>
        <w:tc>
          <w:tcPr>
            <w:tcW w:w="757" w:type="pct"/>
            <w:tcBorders>
              <w:top w:val="single" w:sz="4" w:space="0" w:color="auto"/>
              <w:left w:val="single" w:sz="8" w:space="0" w:color="auto"/>
              <w:bottom w:val="single" w:sz="8" w:space="0" w:color="auto"/>
              <w:right w:val="single" w:sz="8" w:space="0" w:color="auto"/>
            </w:tcBorders>
            <w:vAlign w:val="bottom"/>
          </w:tcPr>
          <w:p w14:paraId="33609E25" w14:textId="7D0E9FA1" w:rsidR="00A90C62" w:rsidRPr="002021FB" w:rsidRDefault="00AF5F42" w:rsidP="002021FB">
            <w:pPr>
              <w:widowControl w:val="0"/>
              <w:adjustRightInd w:val="0"/>
              <w:spacing w:after="0" w:line="276" w:lineRule="auto"/>
              <w:ind w:left="85"/>
              <w:rPr>
                <w:rFonts w:ascii="Times New Roman" w:hAnsi="Times New Roman" w:cs="Times New Roman"/>
                <w:sz w:val="24"/>
              </w:rPr>
            </w:pPr>
            <w:r>
              <w:rPr>
                <w:rFonts w:ascii="Times New Roman" w:hAnsi="Times New Roman" w:cs="Times New Roman"/>
                <w:sz w:val="24"/>
              </w:rPr>
              <w:t>1</w:t>
            </w:r>
            <w:r w:rsidR="00EF347B">
              <w:rPr>
                <w:rFonts w:ascii="Times New Roman" w:hAnsi="Times New Roman" w:cs="Times New Roman"/>
                <w:sz w:val="24"/>
              </w:rPr>
              <w:t>5</w:t>
            </w:r>
            <w:r w:rsidR="00A90C62" w:rsidRPr="002021FB">
              <w:rPr>
                <w:rFonts w:ascii="Times New Roman" w:hAnsi="Times New Roman" w:cs="Times New Roman"/>
                <w:sz w:val="24"/>
              </w:rPr>
              <w:t>-</w:t>
            </w:r>
            <w:r w:rsidR="00EF347B">
              <w:rPr>
                <w:rFonts w:ascii="Times New Roman" w:hAnsi="Times New Roman" w:cs="Times New Roman"/>
                <w:sz w:val="24"/>
              </w:rPr>
              <w:t>July</w:t>
            </w:r>
            <w:r w:rsidR="00A90C62" w:rsidRPr="002021FB">
              <w:rPr>
                <w:rFonts w:ascii="Times New Roman" w:hAnsi="Times New Roman" w:cs="Times New Roman"/>
                <w:sz w:val="24"/>
              </w:rPr>
              <w:t>-2</w:t>
            </w:r>
            <w:r w:rsidR="002C0A03">
              <w:rPr>
                <w:rFonts w:ascii="Times New Roman" w:hAnsi="Times New Roman" w:cs="Times New Roman"/>
                <w:sz w:val="24"/>
              </w:rPr>
              <w:t>6</w:t>
            </w:r>
          </w:p>
        </w:tc>
        <w:tc>
          <w:tcPr>
            <w:tcW w:w="1884" w:type="pct"/>
            <w:tcBorders>
              <w:top w:val="single" w:sz="8" w:space="0" w:color="auto"/>
              <w:left w:val="nil"/>
              <w:bottom w:val="single" w:sz="8" w:space="0" w:color="auto"/>
              <w:right w:val="single" w:sz="8" w:space="0" w:color="auto"/>
            </w:tcBorders>
            <w:vAlign w:val="bottom"/>
          </w:tcPr>
          <w:p w14:paraId="1C9FB5A1" w14:textId="6B8B797D" w:rsidR="00A90C62" w:rsidRPr="002021FB" w:rsidRDefault="001D1D7A" w:rsidP="002021FB">
            <w:pPr>
              <w:widowControl w:val="0"/>
              <w:adjustRightInd w:val="0"/>
              <w:spacing w:after="0" w:line="276" w:lineRule="auto"/>
              <w:ind w:left="85"/>
              <w:jc w:val="left"/>
              <w:rPr>
                <w:rFonts w:ascii="Times New Roman" w:hAnsi="Times New Roman" w:cs="Times New Roman"/>
                <w:sz w:val="24"/>
              </w:rPr>
            </w:pPr>
            <w:r>
              <w:rPr>
                <w:rFonts w:ascii="Times New Roman" w:hAnsi="Times New Roman" w:cs="Times New Roman"/>
                <w:sz w:val="24"/>
              </w:rPr>
              <w:t>Pravin.B</w:t>
            </w:r>
          </w:p>
        </w:tc>
        <w:tc>
          <w:tcPr>
            <w:tcW w:w="661" w:type="pct"/>
            <w:tcBorders>
              <w:top w:val="single" w:sz="8" w:space="0" w:color="auto"/>
              <w:left w:val="single" w:sz="8" w:space="0" w:color="auto"/>
              <w:bottom w:val="single" w:sz="8" w:space="0" w:color="auto"/>
              <w:right w:val="single" w:sz="8" w:space="0" w:color="auto"/>
            </w:tcBorders>
            <w:vAlign w:val="bottom"/>
          </w:tcPr>
          <w:p w14:paraId="3607A034" w14:textId="77777777" w:rsidR="00A90C62" w:rsidRPr="002021FB" w:rsidRDefault="00A90C62" w:rsidP="002021FB">
            <w:pPr>
              <w:widowControl w:val="0"/>
              <w:adjustRightInd w:val="0"/>
              <w:spacing w:after="0" w:line="276" w:lineRule="auto"/>
              <w:ind w:left="85"/>
              <w:rPr>
                <w:rFonts w:ascii="Times New Roman" w:hAnsi="Times New Roman" w:cs="Times New Roman"/>
                <w:sz w:val="24"/>
              </w:rPr>
            </w:pPr>
            <w:r w:rsidRPr="002021FB">
              <w:rPr>
                <w:rFonts w:ascii="Times New Roman" w:hAnsi="Times New Roman" w:cs="Times New Roman"/>
                <w:sz w:val="24"/>
              </w:rPr>
              <w:t>V1.0</w:t>
            </w:r>
          </w:p>
        </w:tc>
        <w:tc>
          <w:tcPr>
            <w:tcW w:w="1698" w:type="pct"/>
            <w:tcBorders>
              <w:top w:val="single" w:sz="4" w:space="0" w:color="auto"/>
              <w:left w:val="nil"/>
              <w:bottom w:val="single" w:sz="8" w:space="0" w:color="auto"/>
              <w:right w:val="single" w:sz="8" w:space="0" w:color="auto"/>
            </w:tcBorders>
            <w:vAlign w:val="bottom"/>
          </w:tcPr>
          <w:p w14:paraId="5D99C600" w14:textId="77777777" w:rsidR="00A90C62" w:rsidRPr="002021FB" w:rsidRDefault="00A90C62" w:rsidP="002021FB">
            <w:pPr>
              <w:widowControl w:val="0"/>
              <w:adjustRightInd w:val="0"/>
              <w:spacing w:after="0" w:line="276" w:lineRule="auto"/>
              <w:ind w:left="85"/>
              <w:rPr>
                <w:rFonts w:ascii="Times New Roman" w:hAnsi="Times New Roman" w:cs="Times New Roman"/>
                <w:sz w:val="24"/>
              </w:rPr>
            </w:pPr>
            <w:r w:rsidRPr="002021FB">
              <w:rPr>
                <w:rFonts w:ascii="Times New Roman" w:hAnsi="Times New Roman" w:cs="Times New Roman"/>
                <w:sz w:val="24"/>
              </w:rPr>
              <w:t>Initial Version</w:t>
            </w:r>
          </w:p>
        </w:tc>
      </w:tr>
      <w:tr w:rsidR="00A90C62" w:rsidRPr="002021FB" w14:paraId="2BD55148" w14:textId="77777777" w:rsidTr="00A90C62">
        <w:trPr>
          <w:trHeight w:val="330"/>
        </w:trPr>
        <w:tc>
          <w:tcPr>
            <w:tcW w:w="757" w:type="pct"/>
            <w:tcBorders>
              <w:top w:val="nil"/>
              <w:left w:val="single" w:sz="8" w:space="0" w:color="auto"/>
              <w:bottom w:val="single" w:sz="8" w:space="0" w:color="auto"/>
              <w:right w:val="single" w:sz="8" w:space="0" w:color="auto"/>
            </w:tcBorders>
            <w:vAlign w:val="center"/>
          </w:tcPr>
          <w:p w14:paraId="1B001AD8" w14:textId="77777777" w:rsidR="00A90C62" w:rsidRPr="002021FB" w:rsidRDefault="00A90C62" w:rsidP="00A90C62">
            <w:pPr>
              <w:widowControl w:val="0"/>
              <w:adjustRightInd w:val="0"/>
              <w:spacing w:after="0" w:line="196" w:lineRule="exact"/>
              <w:ind w:left="86"/>
              <w:rPr>
                <w:rFonts w:ascii="Times New Roman" w:hAnsi="Times New Roman" w:cs="Times New Roman"/>
                <w:sz w:val="24"/>
              </w:rPr>
            </w:pPr>
          </w:p>
        </w:tc>
        <w:tc>
          <w:tcPr>
            <w:tcW w:w="1884" w:type="pct"/>
            <w:tcBorders>
              <w:top w:val="single" w:sz="8" w:space="0" w:color="auto"/>
              <w:left w:val="nil"/>
              <w:bottom w:val="single" w:sz="8" w:space="0" w:color="auto"/>
              <w:right w:val="single" w:sz="8" w:space="0" w:color="auto"/>
            </w:tcBorders>
            <w:vAlign w:val="center"/>
          </w:tcPr>
          <w:p w14:paraId="6E127ED9" w14:textId="77777777" w:rsidR="00A90C62" w:rsidRPr="002021FB" w:rsidRDefault="00A90C62" w:rsidP="00A90C62">
            <w:pPr>
              <w:widowControl w:val="0"/>
              <w:adjustRightInd w:val="0"/>
              <w:spacing w:after="0" w:line="196" w:lineRule="exact"/>
              <w:ind w:left="86"/>
              <w:jc w:val="left"/>
              <w:rPr>
                <w:rFonts w:ascii="Times New Roman" w:hAnsi="Times New Roman" w:cs="Times New Roman"/>
                <w:sz w:val="24"/>
              </w:rPr>
            </w:pPr>
          </w:p>
        </w:tc>
        <w:tc>
          <w:tcPr>
            <w:tcW w:w="661" w:type="pct"/>
            <w:tcBorders>
              <w:top w:val="single" w:sz="8" w:space="0" w:color="auto"/>
              <w:left w:val="single" w:sz="8" w:space="0" w:color="auto"/>
              <w:bottom w:val="single" w:sz="8" w:space="0" w:color="auto"/>
              <w:right w:val="single" w:sz="8" w:space="0" w:color="auto"/>
            </w:tcBorders>
            <w:vAlign w:val="center"/>
          </w:tcPr>
          <w:p w14:paraId="56993561" w14:textId="77777777" w:rsidR="00A90C62" w:rsidRPr="002021FB" w:rsidRDefault="00A90C62" w:rsidP="00A90C62">
            <w:pPr>
              <w:widowControl w:val="0"/>
              <w:adjustRightInd w:val="0"/>
              <w:spacing w:after="0" w:line="196" w:lineRule="exact"/>
              <w:ind w:left="86"/>
              <w:rPr>
                <w:rFonts w:ascii="Times New Roman" w:hAnsi="Times New Roman" w:cs="Times New Roman"/>
                <w:sz w:val="24"/>
              </w:rPr>
            </w:pPr>
          </w:p>
        </w:tc>
        <w:tc>
          <w:tcPr>
            <w:tcW w:w="1698" w:type="pct"/>
            <w:tcBorders>
              <w:top w:val="nil"/>
              <w:left w:val="nil"/>
              <w:bottom w:val="single" w:sz="8" w:space="0" w:color="auto"/>
              <w:right w:val="single" w:sz="8" w:space="0" w:color="auto"/>
            </w:tcBorders>
            <w:vAlign w:val="center"/>
          </w:tcPr>
          <w:p w14:paraId="4EA1AF77" w14:textId="77777777" w:rsidR="00A90C62" w:rsidRPr="002021FB" w:rsidRDefault="00A90C62" w:rsidP="00A90C62">
            <w:pPr>
              <w:widowControl w:val="0"/>
              <w:adjustRightInd w:val="0"/>
              <w:spacing w:after="0" w:line="196" w:lineRule="exact"/>
              <w:ind w:left="86"/>
              <w:rPr>
                <w:rFonts w:ascii="Times New Roman" w:hAnsi="Times New Roman" w:cs="Times New Roman"/>
                <w:sz w:val="24"/>
              </w:rPr>
            </w:pPr>
          </w:p>
        </w:tc>
      </w:tr>
      <w:tr w:rsidR="00A90C62" w:rsidRPr="002021FB" w14:paraId="71A265AC" w14:textId="77777777" w:rsidTr="00A90C62">
        <w:trPr>
          <w:trHeight w:val="332"/>
        </w:trPr>
        <w:tc>
          <w:tcPr>
            <w:tcW w:w="757" w:type="pct"/>
            <w:tcBorders>
              <w:top w:val="nil"/>
              <w:left w:val="single" w:sz="8" w:space="0" w:color="auto"/>
              <w:bottom w:val="single" w:sz="8" w:space="0" w:color="auto"/>
              <w:right w:val="single" w:sz="8" w:space="0" w:color="auto"/>
            </w:tcBorders>
            <w:vAlign w:val="bottom"/>
          </w:tcPr>
          <w:p w14:paraId="319C03F5" w14:textId="77777777" w:rsidR="00A90C62" w:rsidRPr="002021FB" w:rsidRDefault="00A90C62" w:rsidP="00A90C62">
            <w:pPr>
              <w:widowControl w:val="0"/>
              <w:adjustRightInd w:val="0"/>
              <w:spacing w:after="0" w:line="196" w:lineRule="exact"/>
              <w:ind w:left="86"/>
              <w:rPr>
                <w:rFonts w:ascii="Times New Roman" w:hAnsi="Times New Roman" w:cs="Times New Roman"/>
                <w:sz w:val="24"/>
              </w:rPr>
            </w:pPr>
          </w:p>
        </w:tc>
        <w:tc>
          <w:tcPr>
            <w:tcW w:w="1884" w:type="pct"/>
            <w:tcBorders>
              <w:top w:val="single" w:sz="8" w:space="0" w:color="auto"/>
              <w:left w:val="nil"/>
              <w:bottom w:val="single" w:sz="8" w:space="0" w:color="auto"/>
              <w:right w:val="single" w:sz="8" w:space="0" w:color="auto"/>
            </w:tcBorders>
            <w:vAlign w:val="bottom"/>
          </w:tcPr>
          <w:p w14:paraId="4950AED0" w14:textId="77777777" w:rsidR="00A90C62" w:rsidRPr="002021FB" w:rsidRDefault="00A90C62" w:rsidP="00A90C62">
            <w:pPr>
              <w:widowControl w:val="0"/>
              <w:adjustRightInd w:val="0"/>
              <w:spacing w:after="0" w:line="196" w:lineRule="exact"/>
              <w:ind w:left="86"/>
              <w:rPr>
                <w:rFonts w:ascii="Times New Roman" w:hAnsi="Times New Roman" w:cs="Times New Roman"/>
                <w:sz w:val="24"/>
              </w:rPr>
            </w:pPr>
          </w:p>
        </w:tc>
        <w:tc>
          <w:tcPr>
            <w:tcW w:w="661" w:type="pct"/>
            <w:tcBorders>
              <w:top w:val="single" w:sz="8" w:space="0" w:color="auto"/>
              <w:left w:val="single" w:sz="8" w:space="0" w:color="auto"/>
              <w:bottom w:val="single" w:sz="8" w:space="0" w:color="auto"/>
              <w:right w:val="single" w:sz="8" w:space="0" w:color="auto"/>
            </w:tcBorders>
            <w:vAlign w:val="bottom"/>
          </w:tcPr>
          <w:p w14:paraId="374F2F1D" w14:textId="77777777" w:rsidR="00A90C62" w:rsidRPr="002021FB" w:rsidRDefault="00A90C62" w:rsidP="00A90C62">
            <w:pPr>
              <w:widowControl w:val="0"/>
              <w:adjustRightInd w:val="0"/>
              <w:spacing w:after="0" w:line="196" w:lineRule="exact"/>
              <w:ind w:left="86"/>
              <w:rPr>
                <w:rFonts w:ascii="Times New Roman" w:hAnsi="Times New Roman" w:cs="Times New Roman"/>
                <w:sz w:val="24"/>
              </w:rPr>
            </w:pPr>
          </w:p>
        </w:tc>
        <w:tc>
          <w:tcPr>
            <w:tcW w:w="1698" w:type="pct"/>
            <w:tcBorders>
              <w:top w:val="nil"/>
              <w:left w:val="nil"/>
              <w:bottom w:val="single" w:sz="8" w:space="0" w:color="auto"/>
              <w:right w:val="single" w:sz="8" w:space="0" w:color="auto"/>
            </w:tcBorders>
            <w:vAlign w:val="bottom"/>
          </w:tcPr>
          <w:p w14:paraId="73CF454C" w14:textId="77777777" w:rsidR="00A90C62" w:rsidRPr="002021FB" w:rsidRDefault="00A90C62" w:rsidP="00A90C62">
            <w:pPr>
              <w:widowControl w:val="0"/>
              <w:adjustRightInd w:val="0"/>
              <w:spacing w:after="0" w:line="196" w:lineRule="exact"/>
              <w:ind w:left="86"/>
              <w:rPr>
                <w:rFonts w:ascii="Times New Roman" w:hAnsi="Times New Roman" w:cs="Times New Roman"/>
                <w:sz w:val="24"/>
              </w:rPr>
            </w:pPr>
          </w:p>
        </w:tc>
      </w:tr>
    </w:tbl>
    <w:p w14:paraId="7E237B6E" w14:textId="77777777" w:rsidR="00A90C62" w:rsidRPr="00606E81" w:rsidRDefault="00A90C62" w:rsidP="00A852AC">
      <w:pPr>
        <w:widowControl w:val="0"/>
        <w:adjustRightInd w:val="0"/>
        <w:spacing w:after="0" w:line="240" w:lineRule="auto"/>
        <w:rPr>
          <w:rFonts w:ascii="Times New Roman" w:hAnsi="Times New Roman" w:cs="Times New Roman"/>
          <w:b/>
          <w:bCs/>
        </w:rPr>
      </w:pPr>
      <w:r w:rsidRPr="00606E81">
        <w:rPr>
          <w:rFonts w:ascii="Times New Roman" w:hAnsi="Times New Roman" w:cs="Times New Roman"/>
          <w:b/>
          <w:bCs/>
          <w:sz w:val="22"/>
        </w:rPr>
        <w:t>Change</w:t>
      </w:r>
      <w:r w:rsidRPr="00606E81">
        <w:rPr>
          <w:rFonts w:ascii="Times New Roman" w:hAnsi="Times New Roman" w:cs="Times New Roman"/>
          <w:b/>
          <w:bCs/>
        </w:rPr>
        <w:t xml:space="preserve"> Record</w:t>
      </w:r>
    </w:p>
    <w:p w14:paraId="32432638" w14:textId="77777777" w:rsidR="00A90C62" w:rsidRPr="00606E81" w:rsidRDefault="00A90C62" w:rsidP="00A852AC">
      <w:pPr>
        <w:widowControl w:val="0"/>
        <w:adjustRightInd w:val="0"/>
        <w:spacing w:line="239" w:lineRule="auto"/>
        <w:rPr>
          <w:rFonts w:ascii="Times New Roman" w:hAnsi="Times New Roman" w:cs="Times New Roman"/>
          <w:sz w:val="24"/>
          <w:szCs w:val="24"/>
        </w:rPr>
      </w:pPr>
    </w:p>
    <w:p w14:paraId="551E048A" w14:textId="77777777" w:rsidR="00A90C62" w:rsidRPr="00606E81" w:rsidRDefault="00A90C62" w:rsidP="00A852AC">
      <w:pPr>
        <w:widowControl w:val="0"/>
        <w:adjustRightInd w:val="0"/>
        <w:spacing w:line="200" w:lineRule="exact"/>
        <w:rPr>
          <w:rFonts w:ascii="Times New Roman" w:hAnsi="Times New Roman" w:cs="Times New Roman"/>
          <w:sz w:val="24"/>
          <w:szCs w:val="24"/>
        </w:rPr>
      </w:pPr>
    </w:p>
    <w:p w14:paraId="7BA105EF" w14:textId="77777777" w:rsidR="00A90C62" w:rsidRPr="00606E81" w:rsidRDefault="00A90C62" w:rsidP="00A852AC">
      <w:pPr>
        <w:widowControl w:val="0"/>
        <w:adjustRightInd w:val="0"/>
        <w:spacing w:line="200" w:lineRule="exact"/>
        <w:rPr>
          <w:rFonts w:ascii="Times New Roman" w:hAnsi="Times New Roman" w:cs="Times New Roman"/>
          <w:sz w:val="24"/>
          <w:szCs w:val="24"/>
        </w:rPr>
      </w:pPr>
    </w:p>
    <w:p w14:paraId="6B6D9FED" w14:textId="77777777" w:rsidR="00A90C62" w:rsidRPr="00606E81" w:rsidRDefault="00A90C62" w:rsidP="00A852AC">
      <w:pPr>
        <w:widowControl w:val="0"/>
        <w:adjustRightInd w:val="0"/>
        <w:spacing w:line="200" w:lineRule="exact"/>
        <w:rPr>
          <w:rFonts w:ascii="Times New Roman" w:hAnsi="Times New Roman" w:cs="Times New Roman"/>
          <w:sz w:val="24"/>
          <w:szCs w:val="24"/>
        </w:rPr>
      </w:pPr>
    </w:p>
    <w:p w14:paraId="16103A61" w14:textId="77777777" w:rsidR="00A90C62" w:rsidRPr="00606E81" w:rsidRDefault="00A90C62" w:rsidP="00A852AC">
      <w:pPr>
        <w:tabs>
          <w:tab w:val="left" w:pos="2235"/>
        </w:tabs>
        <w:rPr>
          <w:rFonts w:ascii="Times New Roman" w:hAnsi="Times New Roman" w:cs="Times New Roman"/>
          <w:b/>
          <w:bCs/>
          <w:sz w:val="22"/>
        </w:rPr>
      </w:pPr>
      <w:r w:rsidRPr="00606E81">
        <w:rPr>
          <w:rFonts w:ascii="Times New Roman" w:hAnsi="Times New Roman" w:cs="Times New Roman"/>
          <w:noProof/>
        </w:rPr>
        <mc:AlternateContent>
          <mc:Choice Requires="wps">
            <w:drawing>
              <wp:anchor distT="4294967295" distB="4294967295" distL="114300" distR="114300" simplePos="0" relativeHeight="251678792" behindDoc="1" locked="0" layoutInCell="0" allowOverlap="1" wp14:anchorId="79DAD124" wp14:editId="5A964FCE">
                <wp:simplePos x="0" y="0"/>
                <wp:positionH relativeFrom="margin">
                  <wp:posOffset>0</wp:posOffset>
                </wp:positionH>
                <wp:positionV relativeFrom="paragraph">
                  <wp:posOffset>355126</wp:posOffset>
                </wp:positionV>
                <wp:extent cx="1390650" cy="0"/>
                <wp:effectExtent l="0" t="19050" r="38100" b="38100"/>
                <wp:wrapNone/>
                <wp:docPr id="43" name="Line 1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390650" cy="0"/>
                        </a:xfrm>
                        <a:prstGeom prst="line">
                          <a:avLst/>
                        </a:prstGeom>
                        <a:noFill/>
                        <a:ln w="60959">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CA8DEDD" id="Line 11" o:spid="_x0000_s1026" style="position:absolute;z-index:-251637688;visibility:visible;mso-wrap-style:square;mso-width-percent:0;mso-height-percent:0;mso-wrap-distance-left:9pt;mso-wrap-distance-top:-3e-5mm;mso-wrap-distance-right:9pt;mso-wrap-distance-bottom:-3e-5mm;mso-position-horizontal:absolute;mso-position-horizontal-relative:margin;mso-position-vertical:absolute;mso-position-vertical-relative:text;mso-width-percent:0;mso-height-percent:0;mso-width-relative:page;mso-height-relative:page" from="0,27.95pt" to="109.5pt,27.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cJkzsQEAAEkDAAAOAAAAZHJzL2Uyb0RvYy54bWysU01v2zAMvQ/YfxB0X+x0aLAYcXpI2126&#10;LUC7H8BIsi1UFgVSiZN/P0lNsmK7DfNBoPjx9PhIr+6OoxMHQ2zRt3I+q6UwXqG2vm/lz5fHT1+k&#10;4Aheg0NvWnkyLO/WHz+sptCYGxzQaUMigXhuptDKIcbQVBWrwYzAMwzGp2CHNEJMV+orTTAl9NFV&#10;N3W9qCYkHQiVYU7e+7egXBf8rjMq/ug6NlG4ViZusZxUzl0+q/UKmp4gDFadacA/sBjB+vToFeoe&#10;Iog92b+gRqsIGbs4UzhW2HVWmdJD6mZe/9HN8wDBlF6SOByuMvH/g1XfDxu/pUxdHf1zeEL1ysLj&#10;ZgDfm0Lg5RTS4OZZqmoK3FxL8oXDlsRu+oY65cA+YlHh2NGYIVN/4ljEPl3FNscoVHLOPy/rxW2a&#10;ibrEKmguhYE4fjU4imy00lmfdYAGDk8cMxFoLinZ7fHROldm6byYWrmol7fLUsHorM7RnMfU7zaO&#10;xAHyOpSvtJUi79MI914XtMGAfjjbEax7s9Przp/VyALkbeNmh/q0pYtKaV6F5nm38kK8v5fq33/A&#10;+hcAAAD//wMAUEsDBBQABgAIAAAAIQDbiPfw2gAAAAYBAAAPAAAAZHJzL2Rvd25yZXYueG1sTI/B&#10;TsMwEETvSP0Haytxo05aldIQpypIRdxQC9zdeEkC9jqy3Sb8PYs40OPMrGbelpvRWXHGEDtPCvJZ&#10;BgKp9qajRsHb6+7mDkRMmoy2nlDBN0bYVJOrUhfGD7TH8yE1gksoFlpBm1JfSBnrFp2OM98jcfbh&#10;g9OJZWikCXrgcmflPMtupdMd8UKre3xssf46nJwCu9iGz/jy/D7snvLVos7HlA0PSl1Px+09iIRj&#10;+j+GX3xGh4qZjv5EJgqrgB9JCpbLNQhO5/majeOfIatSXuJXPwAAAP//AwBQSwECLQAUAAYACAAA&#10;ACEAtoM4kv4AAADhAQAAEwAAAAAAAAAAAAAAAAAAAAAAW0NvbnRlbnRfVHlwZXNdLnhtbFBLAQIt&#10;ABQABgAIAAAAIQA4/SH/1gAAAJQBAAALAAAAAAAAAAAAAAAAAC8BAABfcmVscy8ucmVsc1BLAQIt&#10;ABQABgAIAAAAIQChcJkzsQEAAEkDAAAOAAAAAAAAAAAAAAAAAC4CAABkcnMvZTJvRG9jLnhtbFBL&#10;AQItABQABgAIAAAAIQDbiPfw2gAAAAYBAAAPAAAAAAAAAAAAAAAAAAsEAABkcnMvZG93bnJldi54&#10;bWxQSwUGAAAAAAQABADzAAAAEgUAAAAA&#10;" o:allowincell="f" strokeweight="1.69331mm">
                <w10:wrap anchorx="margin"/>
              </v:line>
            </w:pict>
          </mc:Fallback>
        </mc:AlternateContent>
      </w:r>
    </w:p>
    <w:p w14:paraId="079C61D3" w14:textId="77777777" w:rsidR="00A90C62" w:rsidRPr="00606E81" w:rsidRDefault="00A90C62" w:rsidP="00A852AC">
      <w:pPr>
        <w:tabs>
          <w:tab w:val="left" w:pos="2235"/>
        </w:tabs>
        <w:rPr>
          <w:rFonts w:ascii="Times New Roman" w:hAnsi="Times New Roman" w:cs="Times New Roman"/>
          <w:sz w:val="22"/>
        </w:rPr>
      </w:pPr>
      <w:r w:rsidRPr="00606E81">
        <w:rPr>
          <w:rFonts w:ascii="Times New Roman" w:hAnsi="Times New Roman" w:cs="Times New Roman"/>
          <w:b/>
          <w:bCs/>
          <w:sz w:val="22"/>
        </w:rPr>
        <w:t>Reviewers</w:t>
      </w:r>
    </w:p>
    <w:tbl>
      <w:tblPr>
        <w:tblW w:w="8323" w:type="dxa"/>
        <w:tblInd w:w="1696" w:type="dxa"/>
        <w:tblLayout w:type="fixed"/>
        <w:tblCellMar>
          <w:left w:w="0" w:type="dxa"/>
          <w:right w:w="0" w:type="dxa"/>
        </w:tblCellMar>
        <w:tblLook w:val="0000" w:firstRow="0" w:lastRow="0" w:firstColumn="0" w:lastColumn="0" w:noHBand="0" w:noVBand="0"/>
      </w:tblPr>
      <w:tblGrid>
        <w:gridCol w:w="3429"/>
        <w:gridCol w:w="4894"/>
      </w:tblGrid>
      <w:tr w:rsidR="00A90C62" w:rsidRPr="002021FB" w14:paraId="5792A0E1" w14:textId="77777777" w:rsidTr="002021FB">
        <w:trPr>
          <w:trHeight w:val="389"/>
        </w:trPr>
        <w:tc>
          <w:tcPr>
            <w:tcW w:w="3429" w:type="dxa"/>
            <w:tcBorders>
              <w:top w:val="single" w:sz="8" w:space="0" w:color="auto"/>
              <w:left w:val="single" w:sz="4" w:space="0" w:color="auto"/>
              <w:bottom w:val="single" w:sz="4" w:space="0" w:color="auto"/>
              <w:right w:val="single" w:sz="8" w:space="0" w:color="auto"/>
            </w:tcBorders>
            <w:shd w:val="pct10" w:color="auto" w:fill="auto"/>
            <w:vAlign w:val="bottom"/>
          </w:tcPr>
          <w:p w14:paraId="1561932D" w14:textId="77777777" w:rsidR="00A90C62" w:rsidRPr="002021FB" w:rsidRDefault="00A90C62" w:rsidP="000E4A39">
            <w:pPr>
              <w:widowControl w:val="0"/>
              <w:adjustRightInd w:val="0"/>
              <w:spacing w:after="0" w:line="192" w:lineRule="exact"/>
              <w:ind w:left="100"/>
              <w:rPr>
                <w:rFonts w:ascii="Times New Roman" w:hAnsi="Times New Roman" w:cs="Times New Roman"/>
                <w:sz w:val="24"/>
              </w:rPr>
            </w:pPr>
            <w:r w:rsidRPr="002021FB">
              <w:rPr>
                <w:rFonts w:ascii="Times New Roman" w:hAnsi="Times New Roman" w:cs="Times New Roman"/>
                <w:b/>
                <w:bCs/>
                <w:sz w:val="24"/>
              </w:rPr>
              <w:t>Name</w:t>
            </w:r>
          </w:p>
        </w:tc>
        <w:tc>
          <w:tcPr>
            <w:tcW w:w="4894" w:type="dxa"/>
            <w:tcBorders>
              <w:top w:val="single" w:sz="8" w:space="0" w:color="auto"/>
              <w:left w:val="single" w:sz="8" w:space="0" w:color="auto"/>
              <w:bottom w:val="single" w:sz="4" w:space="0" w:color="auto"/>
              <w:right w:val="single" w:sz="8" w:space="0" w:color="auto"/>
            </w:tcBorders>
            <w:shd w:val="pct10" w:color="auto" w:fill="auto"/>
            <w:vAlign w:val="bottom"/>
          </w:tcPr>
          <w:p w14:paraId="5B57EFAD" w14:textId="77777777" w:rsidR="00A90C62" w:rsidRPr="002021FB" w:rsidRDefault="00A90C62" w:rsidP="000E4A39">
            <w:pPr>
              <w:widowControl w:val="0"/>
              <w:adjustRightInd w:val="0"/>
              <w:spacing w:after="0" w:line="192" w:lineRule="exact"/>
              <w:ind w:left="100"/>
              <w:rPr>
                <w:rFonts w:ascii="Times New Roman" w:hAnsi="Times New Roman" w:cs="Times New Roman"/>
                <w:sz w:val="24"/>
              </w:rPr>
            </w:pPr>
            <w:r w:rsidRPr="002021FB">
              <w:rPr>
                <w:rFonts w:ascii="Times New Roman" w:hAnsi="Times New Roman" w:cs="Times New Roman"/>
                <w:b/>
                <w:bCs/>
                <w:sz w:val="24"/>
              </w:rPr>
              <w:t>Position</w:t>
            </w:r>
          </w:p>
        </w:tc>
      </w:tr>
      <w:tr w:rsidR="00A90C62" w:rsidRPr="002021FB" w14:paraId="3CC9CF81" w14:textId="77777777" w:rsidTr="002021FB">
        <w:trPr>
          <w:trHeight w:val="377"/>
        </w:trPr>
        <w:tc>
          <w:tcPr>
            <w:tcW w:w="3429" w:type="dxa"/>
            <w:tcBorders>
              <w:top w:val="single" w:sz="4" w:space="0" w:color="auto"/>
              <w:left w:val="single" w:sz="8" w:space="0" w:color="auto"/>
              <w:bottom w:val="single" w:sz="4" w:space="0" w:color="auto"/>
              <w:right w:val="single" w:sz="8" w:space="0" w:color="auto"/>
            </w:tcBorders>
            <w:vAlign w:val="bottom"/>
          </w:tcPr>
          <w:p w14:paraId="2F32BA32" w14:textId="446A3033" w:rsidR="00A90C62" w:rsidRPr="002021FB" w:rsidRDefault="000E5D87" w:rsidP="002021FB">
            <w:pPr>
              <w:widowControl w:val="0"/>
              <w:adjustRightInd w:val="0"/>
              <w:spacing w:after="0" w:line="240" w:lineRule="auto"/>
              <w:ind w:left="86"/>
              <w:rPr>
                <w:rFonts w:ascii="Times New Roman" w:hAnsi="Times New Roman" w:cs="Times New Roman"/>
                <w:sz w:val="24"/>
              </w:rPr>
            </w:pPr>
            <w:r w:rsidRPr="002021FB">
              <w:rPr>
                <w:rFonts w:ascii="Times New Roman" w:hAnsi="Times New Roman" w:cs="Times New Roman"/>
                <w:sz w:val="24"/>
              </w:rPr>
              <w:t xml:space="preserve">Mr. </w:t>
            </w:r>
            <w:r>
              <w:rPr>
                <w:rFonts w:ascii="Times New Roman" w:hAnsi="Times New Roman" w:cs="Times New Roman"/>
                <w:sz w:val="24"/>
              </w:rPr>
              <w:t>Manoj Khanna. S</w:t>
            </w:r>
          </w:p>
        </w:tc>
        <w:tc>
          <w:tcPr>
            <w:tcW w:w="4894" w:type="dxa"/>
            <w:tcBorders>
              <w:top w:val="single" w:sz="4" w:space="0" w:color="auto"/>
              <w:left w:val="nil"/>
              <w:bottom w:val="single" w:sz="4" w:space="0" w:color="auto"/>
              <w:right w:val="single" w:sz="8" w:space="0" w:color="auto"/>
            </w:tcBorders>
            <w:vAlign w:val="bottom"/>
          </w:tcPr>
          <w:p w14:paraId="481DDD91" w14:textId="31D7F1F6" w:rsidR="00A90C62" w:rsidRPr="002021FB" w:rsidRDefault="000E5D87" w:rsidP="002021FB">
            <w:pPr>
              <w:widowControl w:val="0"/>
              <w:adjustRightInd w:val="0"/>
              <w:spacing w:after="0" w:line="240" w:lineRule="auto"/>
              <w:ind w:left="86"/>
              <w:rPr>
                <w:rFonts w:ascii="Times New Roman" w:hAnsi="Times New Roman" w:cs="Times New Roman"/>
                <w:sz w:val="24"/>
              </w:rPr>
            </w:pPr>
            <w:r w:rsidRPr="002021FB">
              <w:rPr>
                <w:rFonts w:ascii="Times New Roman" w:hAnsi="Times New Roman" w:cs="Times New Roman"/>
                <w:sz w:val="24"/>
                <w:szCs w:val="20"/>
              </w:rPr>
              <w:t>Project Manager, 4iapps</w:t>
            </w:r>
          </w:p>
        </w:tc>
      </w:tr>
      <w:tr w:rsidR="00A90C62" w:rsidRPr="002021FB" w14:paraId="163B1944" w14:textId="77777777" w:rsidTr="002021FB">
        <w:trPr>
          <w:trHeight w:val="377"/>
        </w:trPr>
        <w:tc>
          <w:tcPr>
            <w:tcW w:w="3429" w:type="dxa"/>
            <w:tcBorders>
              <w:top w:val="single" w:sz="4" w:space="0" w:color="auto"/>
              <w:left w:val="single" w:sz="8" w:space="0" w:color="auto"/>
              <w:bottom w:val="single" w:sz="4" w:space="0" w:color="auto"/>
              <w:right w:val="single" w:sz="8" w:space="0" w:color="auto"/>
            </w:tcBorders>
            <w:vAlign w:val="bottom"/>
          </w:tcPr>
          <w:p w14:paraId="252A5AD0" w14:textId="13CF5805" w:rsidR="00A90C62" w:rsidRPr="002021FB" w:rsidRDefault="00A90C62" w:rsidP="002021FB">
            <w:pPr>
              <w:widowControl w:val="0"/>
              <w:adjustRightInd w:val="0"/>
              <w:spacing w:after="0" w:line="240" w:lineRule="auto"/>
              <w:ind w:left="86"/>
              <w:rPr>
                <w:rFonts w:ascii="Times New Roman" w:hAnsi="Times New Roman" w:cs="Times New Roman"/>
                <w:sz w:val="24"/>
              </w:rPr>
            </w:pPr>
          </w:p>
        </w:tc>
        <w:tc>
          <w:tcPr>
            <w:tcW w:w="4894" w:type="dxa"/>
            <w:tcBorders>
              <w:top w:val="single" w:sz="4" w:space="0" w:color="auto"/>
              <w:left w:val="nil"/>
              <w:bottom w:val="single" w:sz="4" w:space="0" w:color="auto"/>
              <w:right w:val="single" w:sz="8" w:space="0" w:color="auto"/>
            </w:tcBorders>
            <w:vAlign w:val="bottom"/>
          </w:tcPr>
          <w:p w14:paraId="64EA93F5" w14:textId="4FD404F7" w:rsidR="00A90C62" w:rsidRPr="002021FB" w:rsidRDefault="00A90C62" w:rsidP="002021FB">
            <w:pPr>
              <w:widowControl w:val="0"/>
              <w:adjustRightInd w:val="0"/>
              <w:spacing w:after="0" w:line="240" w:lineRule="auto"/>
              <w:ind w:left="86"/>
              <w:rPr>
                <w:rFonts w:ascii="Times New Roman" w:hAnsi="Times New Roman" w:cs="Times New Roman"/>
                <w:sz w:val="24"/>
              </w:rPr>
            </w:pPr>
          </w:p>
        </w:tc>
      </w:tr>
      <w:tr w:rsidR="00A90C62" w:rsidRPr="002021FB" w14:paraId="7CF08D53" w14:textId="77777777" w:rsidTr="002021FB">
        <w:trPr>
          <w:trHeight w:val="360"/>
        </w:trPr>
        <w:tc>
          <w:tcPr>
            <w:tcW w:w="3429" w:type="dxa"/>
            <w:tcBorders>
              <w:top w:val="single" w:sz="4" w:space="0" w:color="auto"/>
              <w:left w:val="single" w:sz="8" w:space="0" w:color="auto"/>
              <w:bottom w:val="single" w:sz="4" w:space="0" w:color="auto"/>
              <w:right w:val="single" w:sz="8" w:space="0" w:color="auto"/>
            </w:tcBorders>
            <w:vAlign w:val="bottom"/>
          </w:tcPr>
          <w:p w14:paraId="7444F175" w14:textId="77777777" w:rsidR="00A90C62" w:rsidRPr="002021FB" w:rsidRDefault="00A90C62" w:rsidP="00687CFD">
            <w:pPr>
              <w:widowControl w:val="0"/>
              <w:adjustRightInd w:val="0"/>
              <w:spacing w:after="0" w:line="196" w:lineRule="exact"/>
              <w:ind w:left="86"/>
              <w:rPr>
                <w:rFonts w:ascii="Times New Roman" w:hAnsi="Times New Roman" w:cs="Times New Roman"/>
                <w:sz w:val="24"/>
              </w:rPr>
            </w:pPr>
          </w:p>
        </w:tc>
        <w:tc>
          <w:tcPr>
            <w:tcW w:w="4894" w:type="dxa"/>
            <w:tcBorders>
              <w:top w:val="single" w:sz="4" w:space="0" w:color="auto"/>
              <w:left w:val="nil"/>
              <w:bottom w:val="single" w:sz="4" w:space="0" w:color="auto"/>
              <w:right w:val="single" w:sz="8" w:space="0" w:color="auto"/>
            </w:tcBorders>
            <w:vAlign w:val="bottom"/>
          </w:tcPr>
          <w:p w14:paraId="13F018B5" w14:textId="77777777" w:rsidR="00A90C62" w:rsidRPr="002021FB" w:rsidRDefault="00A90C62" w:rsidP="00687CFD">
            <w:pPr>
              <w:shd w:val="clear" w:color="auto" w:fill="FFFFFF"/>
              <w:spacing w:after="0" w:line="240" w:lineRule="auto"/>
              <w:ind w:left="86"/>
              <w:jc w:val="left"/>
              <w:rPr>
                <w:rFonts w:ascii="Times New Roman" w:hAnsi="Times New Roman" w:cs="Times New Roman"/>
                <w:sz w:val="24"/>
              </w:rPr>
            </w:pPr>
          </w:p>
        </w:tc>
      </w:tr>
    </w:tbl>
    <w:p w14:paraId="336AA47C" w14:textId="77777777" w:rsidR="00A90C62" w:rsidRPr="00606E81" w:rsidRDefault="00A90C62" w:rsidP="00A852AC">
      <w:pPr>
        <w:widowControl w:val="0"/>
        <w:adjustRightInd w:val="0"/>
        <w:spacing w:line="239" w:lineRule="auto"/>
        <w:rPr>
          <w:rFonts w:ascii="Times New Roman" w:hAnsi="Times New Roman" w:cs="Times New Roman"/>
          <w:sz w:val="22"/>
        </w:rPr>
      </w:pPr>
    </w:p>
    <w:p w14:paraId="1D35024A" w14:textId="77777777" w:rsidR="00A90C62" w:rsidRPr="00606E81" w:rsidRDefault="00A90C62" w:rsidP="00A852AC">
      <w:pPr>
        <w:widowControl w:val="0"/>
        <w:adjustRightInd w:val="0"/>
        <w:spacing w:line="239" w:lineRule="auto"/>
        <w:rPr>
          <w:rFonts w:ascii="Times New Roman" w:hAnsi="Times New Roman" w:cs="Times New Roman"/>
          <w:sz w:val="22"/>
        </w:rPr>
      </w:pPr>
      <w:r w:rsidRPr="00606E81">
        <w:rPr>
          <w:rFonts w:ascii="Times New Roman" w:hAnsi="Times New Roman" w:cs="Times New Roman"/>
          <w:noProof/>
        </w:rPr>
        <mc:AlternateContent>
          <mc:Choice Requires="wps">
            <w:drawing>
              <wp:anchor distT="4294967295" distB="4294967295" distL="114300" distR="114300" simplePos="0" relativeHeight="251680840" behindDoc="1" locked="0" layoutInCell="0" allowOverlap="1" wp14:anchorId="53808A3F" wp14:editId="054468C2">
                <wp:simplePos x="0" y="0"/>
                <wp:positionH relativeFrom="margin">
                  <wp:align>left</wp:align>
                </wp:positionH>
                <wp:positionV relativeFrom="paragraph">
                  <wp:posOffset>257516</wp:posOffset>
                </wp:positionV>
                <wp:extent cx="1390650" cy="0"/>
                <wp:effectExtent l="0" t="19050" r="38100" b="38100"/>
                <wp:wrapNone/>
                <wp:docPr id="1977096332" name="Line 2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390650" cy="0"/>
                        </a:xfrm>
                        <a:prstGeom prst="line">
                          <a:avLst/>
                        </a:prstGeom>
                        <a:noFill/>
                        <a:ln w="60959">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9E3C969" id="Line 26" o:spid="_x0000_s1026" style="position:absolute;z-index:-251635640;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20.3pt" to="109.5pt,2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cJkzsQEAAEkDAAAOAAAAZHJzL2Uyb0RvYy54bWysU01v2zAMvQ/YfxB0X+x0aLAYcXpI2126&#10;LUC7H8BIsi1UFgVSiZN/P0lNsmK7DfNBoPjx9PhIr+6OoxMHQ2zRt3I+q6UwXqG2vm/lz5fHT1+k&#10;4Aheg0NvWnkyLO/WHz+sptCYGxzQaUMigXhuptDKIcbQVBWrwYzAMwzGp2CHNEJMV+orTTAl9NFV&#10;N3W9qCYkHQiVYU7e+7egXBf8rjMq/ug6NlG4ViZusZxUzl0+q/UKmp4gDFadacA/sBjB+vToFeoe&#10;Iog92b+gRqsIGbs4UzhW2HVWmdJD6mZe/9HN8wDBlF6SOByuMvH/g1XfDxu/pUxdHf1zeEL1ysLj&#10;ZgDfm0Lg5RTS4OZZqmoK3FxL8oXDlsRu+oY65cA+YlHh2NGYIVN/4ljEPl3FNscoVHLOPy/rxW2a&#10;ibrEKmguhYE4fjU4imy00lmfdYAGDk8cMxFoLinZ7fHROldm6byYWrmol7fLUsHorM7RnMfU7zaO&#10;xAHyOpSvtJUi79MI914XtMGAfjjbEax7s9Przp/VyALkbeNmh/q0pYtKaV6F5nm38kK8v5fq33/A&#10;+hcAAAD//wMAUEsDBBQABgAIAAAAIQCRYwNI2QAAAAYBAAAPAAAAZHJzL2Rvd25yZXYueG1sTI/B&#10;TsMwEETvSPyDtUjcqJ0WFRriVAWpiBui0LsbL0nAXke224S/ZxEHOM7MauZttZ68EyeMqQ+koZgp&#10;EEhNsD21Gt5et1e3IFI2ZI0LhBq+MMG6Pj+rTGnDSC942uVWcAml0mjoch5KKVPToTdpFgYkzt5D&#10;9CazjK200Yxc7p2cK7WU3vTEC50Z8KHD5nN39BrcYhM/0vPTftw+FjeLppiyGu+1vryYNncgMk75&#10;7xh+8BkdamY6hCPZJJwGfiRruFZLEJzOixUbh19D1pX8j19/AwAA//8DAFBLAQItABQABgAIAAAA&#10;IQC2gziS/gAAAOEBAAATAAAAAAAAAAAAAAAAAAAAAABbQ29udGVudF9UeXBlc10ueG1sUEsBAi0A&#10;FAAGAAgAAAAhADj9If/WAAAAlAEAAAsAAAAAAAAAAAAAAAAALwEAAF9yZWxzLy5yZWxzUEsBAi0A&#10;FAAGAAgAAAAhAKFwmTOxAQAASQMAAA4AAAAAAAAAAAAAAAAALgIAAGRycy9lMm9Eb2MueG1sUEsB&#10;Ai0AFAAGAAgAAAAhAJFjA0jZAAAABgEAAA8AAAAAAAAAAAAAAAAACwQAAGRycy9kb3ducmV2Lnht&#10;bFBLBQYAAAAABAAEAPMAAAARBQAAAAA=&#10;" o:allowincell="f" strokeweight="1.69331mm">
                <w10:wrap anchorx="margin"/>
              </v:line>
            </w:pict>
          </mc:Fallback>
        </mc:AlternateContent>
      </w:r>
    </w:p>
    <w:p w14:paraId="15A5912D" w14:textId="77777777" w:rsidR="00A90C62" w:rsidRPr="00606E81" w:rsidRDefault="00A90C62" w:rsidP="00A852AC">
      <w:pPr>
        <w:widowControl w:val="0"/>
        <w:adjustRightInd w:val="0"/>
        <w:spacing w:line="239" w:lineRule="auto"/>
        <w:rPr>
          <w:rFonts w:ascii="Times New Roman" w:hAnsi="Times New Roman" w:cs="Times New Roman"/>
          <w:sz w:val="22"/>
        </w:rPr>
      </w:pPr>
      <w:r w:rsidRPr="00606E81">
        <w:rPr>
          <w:rFonts w:ascii="Times New Roman" w:hAnsi="Times New Roman" w:cs="Times New Roman"/>
          <w:b/>
          <w:bCs/>
          <w:sz w:val="22"/>
        </w:rPr>
        <w:t>Approvers</w:t>
      </w:r>
    </w:p>
    <w:tbl>
      <w:tblPr>
        <w:tblW w:w="4170" w:type="pct"/>
        <w:tblInd w:w="1696" w:type="dxa"/>
        <w:tblCellMar>
          <w:left w:w="0" w:type="dxa"/>
          <w:right w:w="0" w:type="dxa"/>
        </w:tblCellMar>
        <w:tblLook w:val="0000" w:firstRow="0" w:lastRow="0" w:firstColumn="0" w:lastColumn="0" w:noHBand="0" w:noVBand="0"/>
      </w:tblPr>
      <w:tblGrid>
        <w:gridCol w:w="2175"/>
        <w:gridCol w:w="3190"/>
        <w:gridCol w:w="2756"/>
      </w:tblGrid>
      <w:tr w:rsidR="00A90C62" w:rsidRPr="002021FB" w14:paraId="2BA63DE8" w14:textId="77777777" w:rsidTr="00097B58">
        <w:trPr>
          <w:trHeight w:val="406"/>
        </w:trPr>
        <w:tc>
          <w:tcPr>
            <w:tcW w:w="1339" w:type="pct"/>
            <w:tcBorders>
              <w:top w:val="single" w:sz="8" w:space="0" w:color="auto"/>
              <w:left w:val="single" w:sz="4" w:space="0" w:color="auto"/>
              <w:bottom w:val="single" w:sz="4" w:space="0" w:color="auto"/>
              <w:right w:val="single" w:sz="8" w:space="0" w:color="auto"/>
            </w:tcBorders>
            <w:shd w:val="pct10" w:color="auto" w:fill="auto"/>
            <w:vAlign w:val="center"/>
          </w:tcPr>
          <w:p w14:paraId="0BBF18FC" w14:textId="77777777" w:rsidR="00A90C62" w:rsidRPr="002021FB" w:rsidRDefault="00A90C62" w:rsidP="000E4A39">
            <w:pPr>
              <w:widowControl w:val="0"/>
              <w:adjustRightInd w:val="0"/>
              <w:spacing w:after="0" w:line="192" w:lineRule="exact"/>
              <w:ind w:left="100"/>
              <w:rPr>
                <w:rFonts w:ascii="Times New Roman" w:hAnsi="Times New Roman" w:cs="Times New Roman"/>
                <w:b/>
                <w:bCs/>
                <w:sz w:val="24"/>
              </w:rPr>
            </w:pPr>
            <w:r w:rsidRPr="002021FB">
              <w:rPr>
                <w:rFonts w:ascii="Times New Roman" w:hAnsi="Times New Roman" w:cs="Times New Roman"/>
                <w:b/>
                <w:bCs/>
                <w:sz w:val="24"/>
              </w:rPr>
              <w:t>Name</w:t>
            </w:r>
          </w:p>
        </w:tc>
        <w:tc>
          <w:tcPr>
            <w:tcW w:w="1964" w:type="pct"/>
            <w:tcBorders>
              <w:top w:val="single" w:sz="8" w:space="0" w:color="auto"/>
              <w:left w:val="single" w:sz="8" w:space="0" w:color="auto"/>
              <w:bottom w:val="single" w:sz="8" w:space="0" w:color="auto"/>
              <w:right w:val="single" w:sz="8" w:space="0" w:color="auto"/>
            </w:tcBorders>
            <w:shd w:val="pct10" w:color="auto" w:fill="auto"/>
            <w:vAlign w:val="center"/>
          </w:tcPr>
          <w:p w14:paraId="3D2E2069" w14:textId="77777777" w:rsidR="00A90C62" w:rsidRPr="002021FB" w:rsidRDefault="00A90C62" w:rsidP="000E4A39">
            <w:pPr>
              <w:widowControl w:val="0"/>
              <w:adjustRightInd w:val="0"/>
              <w:spacing w:after="0" w:line="192" w:lineRule="exact"/>
              <w:ind w:left="100"/>
              <w:rPr>
                <w:rFonts w:ascii="Times New Roman" w:hAnsi="Times New Roman" w:cs="Times New Roman"/>
                <w:b/>
                <w:bCs/>
                <w:sz w:val="24"/>
              </w:rPr>
            </w:pPr>
            <w:r w:rsidRPr="002021FB">
              <w:rPr>
                <w:rFonts w:ascii="Times New Roman" w:hAnsi="Times New Roman" w:cs="Times New Roman"/>
                <w:b/>
                <w:bCs/>
                <w:sz w:val="24"/>
              </w:rPr>
              <w:t>Position</w:t>
            </w:r>
          </w:p>
        </w:tc>
        <w:tc>
          <w:tcPr>
            <w:tcW w:w="1697" w:type="pct"/>
            <w:tcBorders>
              <w:top w:val="single" w:sz="8" w:space="0" w:color="auto"/>
              <w:left w:val="single" w:sz="4" w:space="0" w:color="auto"/>
              <w:bottom w:val="single" w:sz="4" w:space="0" w:color="auto"/>
              <w:right w:val="single" w:sz="8" w:space="0" w:color="auto"/>
            </w:tcBorders>
            <w:shd w:val="pct10" w:color="auto" w:fill="auto"/>
            <w:vAlign w:val="center"/>
          </w:tcPr>
          <w:p w14:paraId="2D9E4412" w14:textId="77777777" w:rsidR="00A90C62" w:rsidRPr="002021FB" w:rsidRDefault="00A90C62" w:rsidP="000E4A39">
            <w:pPr>
              <w:widowControl w:val="0"/>
              <w:adjustRightInd w:val="0"/>
              <w:spacing w:after="0" w:line="192" w:lineRule="exact"/>
              <w:ind w:left="100"/>
              <w:rPr>
                <w:rFonts w:ascii="Times New Roman" w:hAnsi="Times New Roman" w:cs="Times New Roman"/>
                <w:b/>
                <w:bCs/>
                <w:sz w:val="24"/>
              </w:rPr>
            </w:pPr>
            <w:r w:rsidRPr="002021FB">
              <w:rPr>
                <w:rFonts w:ascii="Times New Roman" w:hAnsi="Times New Roman" w:cs="Times New Roman"/>
                <w:b/>
                <w:bCs/>
                <w:sz w:val="24"/>
              </w:rPr>
              <w:t>Signature</w:t>
            </w:r>
          </w:p>
        </w:tc>
      </w:tr>
      <w:tr w:rsidR="00A90C62" w:rsidRPr="002021FB" w14:paraId="20DA21B7" w14:textId="77777777" w:rsidTr="00097B58">
        <w:trPr>
          <w:trHeight w:val="406"/>
        </w:trPr>
        <w:tc>
          <w:tcPr>
            <w:tcW w:w="1339" w:type="pct"/>
            <w:tcBorders>
              <w:top w:val="single" w:sz="4" w:space="0" w:color="auto"/>
              <w:left w:val="single" w:sz="8" w:space="0" w:color="auto"/>
              <w:bottom w:val="single" w:sz="8" w:space="0" w:color="auto"/>
              <w:right w:val="single" w:sz="8" w:space="0" w:color="auto"/>
            </w:tcBorders>
            <w:vAlign w:val="center"/>
          </w:tcPr>
          <w:p w14:paraId="23A1BF2E" w14:textId="77777777" w:rsidR="00A90C62" w:rsidRPr="002021FB" w:rsidRDefault="00A90C62" w:rsidP="00A8036E">
            <w:pPr>
              <w:widowControl w:val="0"/>
              <w:adjustRightInd w:val="0"/>
              <w:spacing w:after="0" w:line="240" w:lineRule="auto"/>
              <w:jc w:val="left"/>
              <w:rPr>
                <w:rFonts w:ascii="Times New Roman" w:hAnsi="Times New Roman" w:cs="Times New Roman"/>
                <w:sz w:val="24"/>
              </w:rPr>
            </w:pPr>
            <w:r w:rsidRPr="002021FB">
              <w:rPr>
                <w:rFonts w:ascii="Times New Roman" w:hAnsi="Times New Roman" w:cs="Times New Roman"/>
                <w:sz w:val="24"/>
              </w:rPr>
              <w:t>Mr. Kamal Al Harrasi</w:t>
            </w:r>
          </w:p>
        </w:tc>
        <w:tc>
          <w:tcPr>
            <w:tcW w:w="1964" w:type="pct"/>
            <w:tcBorders>
              <w:top w:val="single" w:sz="8" w:space="0" w:color="auto"/>
              <w:left w:val="nil"/>
              <w:bottom w:val="single" w:sz="8" w:space="0" w:color="auto"/>
              <w:right w:val="single" w:sz="8" w:space="0" w:color="auto"/>
            </w:tcBorders>
            <w:vAlign w:val="center"/>
          </w:tcPr>
          <w:p w14:paraId="0F300FA5" w14:textId="77777777" w:rsidR="00A90C62" w:rsidRPr="002021FB" w:rsidRDefault="00A90C62" w:rsidP="00A8036E">
            <w:pPr>
              <w:widowControl w:val="0"/>
              <w:adjustRightInd w:val="0"/>
              <w:spacing w:after="0" w:line="240" w:lineRule="auto"/>
              <w:jc w:val="center"/>
              <w:rPr>
                <w:rFonts w:ascii="Times New Roman" w:hAnsi="Times New Roman" w:cs="Times New Roman"/>
                <w:sz w:val="24"/>
                <w:szCs w:val="20"/>
              </w:rPr>
            </w:pPr>
            <w:r w:rsidRPr="002021FB">
              <w:rPr>
                <w:rFonts w:ascii="Times New Roman" w:hAnsi="Times New Roman" w:cs="Times New Roman"/>
                <w:sz w:val="24"/>
                <w:szCs w:val="20"/>
              </w:rPr>
              <w:t>Project Manager, OMRAN</w:t>
            </w:r>
          </w:p>
        </w:tc>
        <w:tc>
          <w:tcPr>
            <w:tcW w:w="1697" w:type="pct"/>
            <w:tcBorders>
              <w:top w:val="single" w:sz="4" w:space="0" w:color="auto"/>
              <w:left w:val="nil"/>
              <w:bottom w:val="single" w:sz="8" w:space="0" w:color="auto"/>
              <w:right w:val="single" w:sz="8" w:space="0" w:color="auto"/>
            </w:tcBorders>
            <w:vAlign w:val="center"/>
          </w:tcPr>
          <w:p w14:paraId="41D4EECE" w14:textId="77777777" w:rsidR="00A90C62" w:rsidRPr="002021FB" w:rsidRDefault="00A90C62" w:rsidP="000E4A39">
            <w:pPr>
              <w:widowControl w:val="0"/>
              <w:adjustRightInd w:val="0"/>
              <w:spacing w:after="0" w:line="196" w:lineRule="exact"/>
              <w:ind w:left="91"/>
              <w:rPr>
                <w:rFonts w:ascii="Times New Roman" w:hAnsi="Times New Roman" w:cs="Times New Roman"/>
                <w:sz w:val="24"/>
              </w:rPr>
            </w:pPr>
          </w:p>
        </w:tc>
      </w:tr>
      <w:tr w:rsidR="00A90C62" w:rsidRPr="002021FB" w14:paraId="24AA7A1A" w14:textId="77777777" w:rsidTr="00097B58">
        <w:trPr>
          <w:trHeight w:val="406"/>
        </w:trPr>
        <w:tc>
          <w:tcPr>
            <w:tcW w:w="1339" w:type="pct"/>
            <w:tcBorders>
              <w:top w:val="nil"/>
              <w:left w:val="single" w:sz="8" w:space="0" w:color="auto"/>
              <w:bottom w:val="single" w:sz="8" w:space="0" w:color="auto"/>
              <w:right w:val="single" w:sz="8" w:space="0" w:color="auto"/>
            </w:tcBorders>
            <w:vAlign w:val="center"/>
          </w:tcPr>
          <w:p w14:paraId="6B4C2AE4" w14:textId="38C7F975" w:rsidR="00A90C62" w:rsidRPr="002021FB" w:rsidRDefault="00A90C62" w:rsidP="00A8036E">
            <w:pPr>
              <w:widowControl w:val="0"/>
              <w:adjustRightInd w:val="0"/>
              <w:spacing w:after="0" w:line="240" w:lineRule="auto"/>
              <w:rPr>
                <w:rFonts w:ascii="Times New Roman" w:hAnsi="Times New Roman" w:cs="Times New Roman"/>
                <w:sz w:val="24"/>
              </w:rPr>
            </w:pPr>
            <w:r w:rsidRPr="002021FB">
              <w:rPr>
                <w:rFonts w:ascii="Times New Roman" w:hAnsi="Times New Roman" w:cs="Times New Roman"/>
                <w:sz w:val="24"/>
              </w:rPr>
              <w:t xml:space="preserve">Mr. </w:t>
            </w:r>
            <w:r w:rsidR="009A0CFE">
              <w:rPr>
                <w:rFonts w:ascii="Times New Roman" w:hAnsi="Times New Roman" w:cs="Times New Roman"/>
                <w:sz w:val="24"/>
              </w:rPr>
              <w:t>Manoj</w:t>
            </w:r>
            <w:r w:rsidR="000E5D87">
              <w:rPr>
                <w:rFonts w:ascii="Times New Roman" w:hAnsi="Times New Roman" w:cs="Times New Roman"/>
                <w:sz w:val="24"/>
              </w:rPr>
              <w:t xml:space="preserve"> </w:t>
            </w:r>
            <w:r w:rsidR="009A0CFE">
              <w:rPr>
                <w:rFonts w:ascii="Times New Roman" w:hAnsi="Times New Roman" w:cs="Times New Roman"/>
                <w:sz w:val="24"/>
              </w:rPr>
              <w:t>Khanna</w:t>
            </w:r>
            <w:r w:rsidR="000E5D87">
              <w:rPr>
                <w:rFonts w:ascii="Times New Roman" w:hAnsi="Times New Roman" w:cs="Times New Roman"/>
                <w:sz w:val="24"/>
              </w:rPr>
              <w:t>. S</w:t>
            </w:r>
          </w:p>
        </w:tc>
        <w:tc>
          <w:tcPr>
            <w:tcW w:w="1964" w:type="pct"/>
            <w:tcBorders>
              <w:top w:val="single" w:sz="8" w:space="0" w:color="auto"/>
              <w:left w:val="nil"/>
              <w:bottom w:val="single" w:sz="8" w:space="0" w:color="auto"/>
              <w:right w:val="single" w:sz="8" w:space="0" w:color="auto"/>
            </w:tcBorders>
            <w:vAlign w:val="center"/>
          </w:tcPr>
          <w:p w14:paraId="64165C9F" w14:textId="77777777" w:rsidR="00A90C62" w:rsidRPr="002021FB" w:rsidRDefault="00A90C62" w:rsidP="00A8036E">
            <w:pPr>
              <w:widowControl w:val="0"/>
              <w:adjustRightInd w:val="0"/>
              <w:spacing w:after="0" w:line="240" w:lineRule="auto"/>
              <w:jc w:val="center"/>
              <w:rPr>
                <w:rFonts w:ascii="Times New Roman" w:hAnsi="Times New Roman" w:cs="Times New Roman"/>
                <w:sz w:val="24"/>
                <w:szCs w:val="20"/>
              </w:rPr>
            </w:pPr>
            <w:r w:rsidRPr="002021FB">
              <w:rPr>
                <w:rFonts w:ascii="Times New Roman" w:hAnsi="Times New Roman" w:cs="Times New Roman"/>
                <w:sz w:val="24"/>
                <w:szCs w:val="20"/>
              </w:rPr>
              <w:t>Project Manager, 4iapps</w:t>
            </w:r>
          </w:p>
        </w:tc>
        <w:tc>
          <w:tcPr>
            <w:tcW w:w="1697" w:type="pct"/>
            <w:tcBorders>
              <w:top w:val="nil"/>
              <w:left w:val="nil"/>
              <w:bottom w:val="single" w:sz="8" w:space="0" w:color="auto"/>
              <w:right w:val="single" w:sz="8" w:space="0" w:color="auto"/>
            </w:tcBorders>
            <w:vAlign w:val="center"/>
          </w:tcPr>
          <w:p w14:paraId="48EC19E6" w14:textId="77777777" w:rsidR="00A90C62" w:rsidRPr="002021FB" w:rsidRDefault="00A90C62" w:rsidP="009A6BBE">
            <w:pPr>
              <w:widowControl w:val="0"/>
              <w:adjustRightInd w:val="0"/>
              <w:spacing w:after="0" w:line="196" w:lineRule="exact"/>
              <w:rPr>
                <w:rFonts w:ascii="Times New Roman" w:hAnsi="Times New Roman" w:cs="Times New Roman"/>
                <w:sz w:val="24"/>
              </w:rPr>
            </w:pPr>
          </w:p>
        </w:tc>
      </w:tr>
      <w:tr w:rsidR="00A90C62" w:rsidRPr="002021FB" w14:paraId="6501CC33" w14:textId="77777777" w:rsidTr="00097B58">
        <w:trPr>
          <w:trHeight w:val="406"/>
        </w:trPr>
        <w:tc>
          <w:tcPr>
            <w:tcW w:w="1339" w:type="pct"/>
            <w:tcBorders>
              <w:top w:val="nil"/>
              <w:left w:val="single" w:sz="8" w:space="0" w:color="auto"/>
              <w:bottom w:val="single" w:sz="8" w:space="0" w:color="auto"/>
              <w:right w:val="single" w:sz="8" w:space="0" w:color="auto"/>
            </w:tcBorders>
            <w:vAlign w:val="center"/>
          </w:tcPr>
          <w:p w14:paraId="3B1B005A" w14:textId="77777777" w:rsidR="00A90C62" w:rsidRPr="002021FB" w:rsidRDefault="00A90C62" w:rsidP="00A8036E">
            <w:pPr>
              <w:widowControl w:val="0"/>
              <w:adjustRightInd w:val="0"/>
              <w:spacing w:after="0" w:line="240" w:lineRule="auto"/>
              <w:rPr>
                <w:rFonts w:ascii="Times New Roman" w:hAnsi="Times New Roman" w:cs="Times New Roman"/>
                <w:sz w:val="24"/>
              </w:rPr>
            </w:pPr>
          </w:p>
        </w:tc>
        <w:tc>
          <w:tcPr>
            <w:tcW w:w="1964" w:type="pct"/>
            <w:tcBorders>
              <w:top w:val="single" w:sz="8" w:space="0" w:color="auto"/>
              <w:left w:val="nil"/>
              <w:bottom w:val="single" w:sz="8" w:space="0" w:color="auto"/>
              <w:right w:val="single" w:sz="8" w:space="0" w:color="auto"/>
            </w:tcBorders>
            <w:vAlign w:val="center"/>
          </w:tcPr>
          <w:p w14:paraId="15E94C6C" w14:textId="2065A19D" w:rsidR="00A90C62" w:rsidRPr="002021FB" w:rsidRDefault="00A90C62" w:rsidP="00A8036E">
            <w:pPr>
              <w:widowControl w:val="0"/>
              <w:adjustRightInd w:val="0"/>
              <w:spacing w:after="0" w:line="240" w:lineRule="auto"/>
              <w:jc w:val="center"/>
              <w:rPr>
                <w:rFonts w:ascii="Times New Roman" w:hAnsi="Times New Roman" w:cs="Times New Roman"/>
                <w:sz w:val="24"/>
                <w:szCs w:val="20"/>
              </w:rPr>
            </w:pPr>
          </w:p>
        </w:tc>
        <w:tc>
          <w:tcPr>
            <w:tcW w:w="1697" w:type="pct"/>
            <w:tcBorders>
              <w:top w:val="nil"/>
              <w:left w:val="nil"/>
              <w:bottom w:val="single" w:sz="8" w:space="0" w:color="auto"/>
              <w:right w:val="single" w:sz="8" w:space="0" w:color="auto"/>
            </w:tcBorders>
            <w:vAlign w:val="center"/>
          </w:tcPr>
          <w:p w14:paraId="322588E7" w14:textId="77777777" w:rsidR="00A90C62" w:rsidRPr="002021FB" w:rsidRDefault="00A90C62" w:rsidP="009A6BBE">
            <w:pPr>
              <w:widowControl w:val="0"/>
              <w:adjustRightInd w:val="0"/>
              <w:spacing w:after="0" w:line="196" w:lineRule="exact"/>
              <w:rPr>
                <w:rFonts w:ascii="Times New Roman" w:hAnsi="Times New Roman" w:cs="Times New Roman"/>
                <w:sz w:val="24"/>
              </w:rPr>
            </w:pPr>
          </w:p>
        </w:tc>
      </w:tr>
      <w:tr w:rsidR="00A90C62" w:rsidRPr="002021FB" w14:paraId="1F2776C6" w14:textId="77777777" w:rsidTr="00097B58">
        <w:trPr>
          <w:trHeight w:val="406"/>
        </w:trPr>
        <w:tc>
          <w:tcPr>
            <w:tcW w:w="1339" w:type="pct"/>
            <w:tcBorders>
              <w:top w:val="nil"/>
              <w:left w:val="single" w:sz="8" w:space="0" w:color="auto"/>
              <w:bottom w:val="single" w:sz="8" w:space="0" w:color="auto"/>
              <w:right w:val="single" w:sz="8" w:space="0" w:color="auto"/>
            </w:tcBorders>
            <w:vAlign w:val="center"/>
          </w:tcPr>
          <w:p w14:paraId="1103A8E8" w14:textId="77777777" w:rsidR="00A90C62" w:rsidRPr="002021FB" w:rsidRDefault="00A90C62" w:rsidP="00A8036E">
            <w:pPr>
              <w:widowControl w:val="0"/>
              <w:adjustRightInd w:val="0"/>
              <w:spacing w:after="0" w:line="240" w:lineRule="auto"/>
              <w:rPr>
                <w:rFonts w:ascii="Times New Roman" w:hAnsi="Times New Roman" w:cs="Times New Roman"/>
                <w:sz w:val="24"/>
              </w:rPr>
            </w:pPr>
          </w:p>
        </w:tc>
        <w:tc>
          <w:tcPr>
            <w:tcW w:w="1964" w:type="pct"/>
            <w:tcBorders>
              <w:top w:val="single" w:sz="8" w:space="0" w:color="auto"/>
              <w:left w:val="nil"/>
              <w:bottom w:val="single" w:sz="8" w:space="0" w:color="auto"/>
              <w:right w:val="single" w:sz="8" w:space="0" w:color="auto"/>
            </w:tcBorders>
            <w:vAlign w:val="center"/>
          </w:tcPr>
          <w:p w14:paraId="547380BB" w14:textId="2E0F6A16" w:rsidR="00A90C62" w:rsidRPr="002021FB" w:rsidRDefault="00A90C62" w:rsidP="00A8036E">
            <w:pPr>
              <w:widowControl w:val="0"/>
              <w:adjustRightInd w:val="0"/>
              <w:spacing w:after="0" w:line="240" w:lineRule="auto"/>
              <w:jc w:val="center"/>
              <w:rPr>
                <w:rFonts w:ascii="Times New Roman" w:hAnsi="Times New Roman" w:cs="Times New Roman"/>
                <w:sz w:val="24"/>
              </w:rPr>
            </w:pPr>
          </w:p>
        </w:tc>
        <w:tc>
          <w:tcPr>
            <w:tcW w:w="1697" w:type="pct"/>
            <w:tcBorders>
              <w:top w:val="nil"/>
              <w:left w:val="nil"/>
              <w:bottom w:val="single" w:sz="8" w:space="0" w:color="auto"/>
              <w:right w:val="single" w:sz="8" w:space="0" w:color="auto"/>
            </w:tcBorders>
            <w:vAlign w:val="center"/>
          </w:tcPr>
          <w:p w14:paraId="6E1E6577" w14:textId="77777777" w:rsidR="00A90C62" w:rsidRPr="002021FB" w:rsidRDefault="00A90C62" w:rsidP="009A6BBE">
            <w:pPr>
              <w:widowControl w:val="0"/>
              <w:adjustRightInd w:val="0"/>
              <w:spacing w:after="0" w:line="196" w:lineRule="exact"/>
              <w:rPr>
                <w:rFonts w:ascii="Times New Roman" w:hAnsi="Times New Roman" w:cs="Times New Roman"/>
                <w:sz w:val="24"/>
              </w:rPr>
            </w:pPr>
          </w:p>
        </w:tc>
      </w:tr>
    </w:tbl>
    <w:p w14:paraId="48045D2D" w14:textId="77777777" w:rsidR="00A90C62" w:rsidRPr="00606E81" w:rsidRDefault="00A90C62" w:rsidP="00A852AC">
      <w:pPr>
        <w:rPr>
          <w:rFonts w:ascii="Times New Roman" w:hAnsi="Times New Roman" w:cs="Times New Roman"/>
        </w:rPr>
      </w:pPr>
    </w:p>
    <w:p w14:paraId="6A77599E" w14:textId="77777777" w:rsidR="00A90C62" w:rsidRPr="00606E81" w:rsidRDefault="00A90C62" w:rsidP="00A852AC">
      <w:pPr>
        <w:rPr>
          <w:rFonts w:ascii="Times New Roman" w:hAnsi="Times New Roman" w:cs="Times New Roman"/>
        </w:rPr>
      </w:pPr>
      <w:r w:rsidRPr="00606E81">
        <w:rPr>
          <w:rFonts w:ascii="Times New Roman" w:hAnsi="Times New Roman" w:cs="Times New Roman"/>
          <w:noProof/>
        </w:rPr>
        <mc:AlternateContent>
          <mc:Choice Requires="wps">
            <w:drawing>
              <wp:anchor distT="4294967295" distB="4294967295" distL="114300" distR="114300" simplePos="0" relativeHeight="251679816" behindDoc="1" locked="0" layoutInCell="0" allowOverlap="1" wp14:anchorId="2C739419" wp14:editId="690550B5">
                <wp:simplePos x="0" y="0"/>
                <wp:positionH relativeFrom="column">
                  <wp:posOffset>-21946</wp:posOffset>
                </wp:positionH>
                <wp:positionV relativeFrom="paragraph">
                  <wp:posOffset>307289</wp:posOffset>
                </wp:positionV>
                <wp:extent cx="1390650" cy="0"/>
                <wp:effectExtent l="0" t="19050" r="19050" b="38100"/>
                <wp:wrapNone/>
                <wp:docPr id="42" name="Line 2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390650" cy="0"/>
                        </a:xfrm>
                        <a:prstGeom prst="line">
                          <a:avLst/>
                        </a:prstGeom>
                        <a:noFill/>
                        <a:ln w="60959">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0B57BC8" id="Line 26" o:spid="_x0000_s1026" style="position:absolute;z-index:-251636664;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1.75pt,24.2pt" to="107.75pt,24.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cJkzsQEAAEkDAAAOAAAAZHJzL2Uyb0RvYy54bWysU01v2zAMvQ/YfxB0X+x0aLAYcXpI2126&#10;LUC7H8BIsi1UFgVSiZN/P0lNsmK7DfNBoPjx9PhIr+6OoxMHQ2zRt3I+q6UwXqG2vm/lz5fHT1+k&#10;4Aheg0NvWnkyLO/WHz+sptCYGxzQaUMigXhuptDKIcbQVBWrwYzAMwzGp2CHNEJMV+orTTAl9NFV&#10;N3W9qCYkHQiVYU7e+7egXBf8rjMq/ug6NlG4ViZusZxUzl0+q/UKmp4gDFadacA/sBjB+vToFeoe&#10;Iog92b+gRqsIGbs4UzhW2HVWmdJD6mZe/9HN8wDBlF6SOByuMvH/g1XfDxu/pUxdHf1zeEL1ysLj&#10;ZgDfm0Lg5RTS4OZZqmoK3FxL8oXDlsRu+oY65cA+YlHh2NGYIVN/4ljEPl3FNscoVHLOPy/rxW2a&#10;ibrEKmguhYE4fjU4imy00lmfdYAGDk8cMxFoLinZ7fHROldm6byYWrmol7fLUsHorM7RnMfU7zaO&#10;xAHyOpSvtJUi79MI914XtMGAfjjbEax7s9Przp/VyALkbeNmh/q0pYtKaV6F5nm38kK8v5fq33/A&#10;+hcAAAD//wMAUEsDBBQABgAIAAAAIQD+4AAL2wAAAAgBAAAPAAAAZHJzL2Rvd25yZXYueG1sTI/B&#10;TsMwEETvSPyDtUjcWidNC1WIUxWkIm6oBe5uvCQBex3ZbhP+nkUc4Lgzo9k31WZyVpwxxN6Tgnye&#10;gUBqvOmpVfD6sputQcSkyWjrCRV8YYRNfXlR6dL4kfZ4PqRWcAnFUivoUhpKKWPTodNx7gck9t59&#10;cDrxGVppgh653Fm5yLIb6XRP/KHTAz502HweTk6BLbbhIz4/vY27x/y2aPIpZeO9UtdX0/YORMIp&#10;/YXhB5/RoWamoz+RicIqmBUrTipYrpcg2F/kKxaOv4KsK/l/QP0NAAD//wMAUEsBAi0AFAAGAAgA&#10;AAAhALaDOJL+AAAA4QEAABMAAAAAAAAAAAAAAAAAAAAAAFtDb250ZW50X1R5cGVzXS54bWxQSwEC&#10;LQAUAAYACAAAACEAOP0h/9YAAACUAQAACwAAAAAAAAAAAAAAAAAvAQAAX3JlbHMvLnJlbHNQSwEC&#10;LQAUAAYACAAAACEAoXCZM7EBAABJAwAADgAAAAAAAAAAAAAAAAAuAgAAZHJzL2Uyb0RvYy54bWxQ&#10;SwECLQAUAAYACAAAACEA/uAAC9sAAAAIAQAADwAAAAAAAAAAAAAAAAALBAAAZHJzL2Rvd25yZXYu&#10;eG1sUEsFBgAAAAAEAAQA8wAAABMFAAAAAA==&#10;" o:allowincell="f" strokeweight="1.69331mm"/>
            </w:pict>
          </mc:Fallback>
        </mc:AlternateContent>
      </w:r>
    </w:p>
    <w:p w14:paraId="7FB5ED2B" w14:textId="77777777" w:rsidR="00A90C62" w:rsidRPr="00606E81" w:rsidRDefault="00A90C62" w:rsidP="00A852AC">
      <w:pPr>
        <w:rPr>
          <w:rFonts w:ascii="Times New Roman" w:hAnsi="Times New Roman" w:cs="Times New Roman"/>
          <w:b/>
          <w:bCs/>
          <w:sz w:val="22"/>
        </w:rPr>
      </w:pPr>
      <w:r w:rsidRPr="00606E81">
        <w:rPr>
          <w:rFonts w:ascii="Times New Roman" w:hAnsi="Times New Roman" w:cs="Times New Roman"/>
          <w:b/>
          <w:bCs/>
          <w:sz w:val="22"/>
        </w:rPr>
        <w:t>Distribution</w:t>
      </w:r>
    </w:p>
    <w:tbl>
      <w:tblPr>
        <w:tblW w:w="4152" w:type="pct"/>
        <w:tblInd w:w="1696" w:type="dxa"/>
        <w:tblCellMar>
          <w:left w:w="0" w:type="dxa"/>
          <w:right w:w="0" w:type="dxa"/>
        </w:tblCellMar>
        <w:tblLook w:val="0000" w:firstRow="0" w:lastRow="0" w:firstColumn="0" w:lastColumn="0" w:noHBand="0" w:noVBand="0"/>
      </w:tblPr>
      <w:tblGrid>
        <w:gridCol w:w="1398"/>
        <w:gridCol w:w="3085"/>
        <w:gridCol w:w="3603"/>
      </w:tblGrid>
      <w:tr w:rsidR="00A90C62" w:rsidRPr="002021FB" w14:paraId="4787D45B" w14:textId="77777777" w:rsidTr="00A90C62">
        <w:trPr>
          <w:trHeight w:val="328"/>
        </w:trPr>
        <w:tc>
          <w:tcPr>
            <w:tcW w:w="864" w:type="pct"/>
            <w:tcBorders>
              <w:top w:val="single" w:sz="8" w:space="0" w:color="auto"/>
              <w:left w:val="single" w:sz="4" w:space="0" w:color="auto"/>
              <w:bottom w:val="single" w:sz="4" w:space="0" w:color="auto"/>
              <w:right w:val="single" w:sz="8" w:space="0" w:color="auto"/>
            </w:tcBorders>
            <w:shd w:val="pct10" w:color="auto" w:fill="auto"/>
            <w:vAlign w:val="bottom"/>
          </w:tcPr>
          <w:p w14:paraId="0158849C" w14:textId="77777777" w:rsidR="00A90C62" w:rsidRPr="002021FB" w:rsidRDefault="00A90C62" w:rsidP="000E4A39">
            <w:pPr>
              <w:widowControl w:val="0"/>
              <w:adjustRightInd w:val="0"/>
              <w:spacing w:after="0" w:line="192" w:lineRule="exact"/>
              <w:ind w:left="100"/>
              <w:rPr>
                <w:rFonts w:ascii="Times New Roman" w:hAnsi="Times New Roman" w:cs="Times New Roman"/>
                <w:sz w:val="24"/>
              </w:rPr>
            </w:pPr>
            <w:r w:rsidRPr="002021FB">
              <w:rPr>
                <w:rFonts w:ascii="Times New Roman" w:hAnsi="Times New Roman" w:cs="Times New Roman"/>
                <w:b/>
                <w:bCs/>
                <w:sz w:val="24"/>
              </w:rPr>
              <w:t>Copy No.</w:t>
            </w:r>
          </w:p>
        </w:tc>
        <w:tc>
          <w:tcPr>
            <w:tcW w:w="1907" w:type="pct"/>
            <w:tcBorders>
              <w:top w:val="single" w:sz="8" w:space="0" w:color="auto"/>
              <w:left w:val="single" w:sz="8" w:space="0" w:color="auto"/>
              <w:bottom w:val="single" w:sz="8" w:space="0" w:color="auto"/>
              <w:right w:val="single" w:sz="8" w:space="0" w:color="auto"/>
            </w:tcBorders>
            <w:shd w:val="pct10" w:color="auto" w:fill="auto"/>
            <w:vAlign w:val="bottom"/>
          </w:tcPr>
          <w:p w14:paraId="3BE3FD0F" w14:textId="77777777" w:rsidR="00A90C62" w:rsidRPr="002021FB" w:rsidRDefault="00A90C62" w:rsidP="000E4A39">
            <w:pPr>
              <w:widowControl w:val="0"/>
              <w:adjustRightInd w:val="0"/>
              <w:spacing w:after="0" w:line="192" w:lineRule="exact"/>
              <w:ind w:left="100"/>
              <w:rPr>
                <w:rFonts w:ascii="Times New Roman" w:hAnsi="Times New Roman" w:cs="Times New Roman"/>
                <w:b/>
                <w:bCs/>
                <w:sz w:val="24"/>
              </w:rPr>
            </w:pPr>
            <w:r w:rsidRPr="002021FB">
              <w:rPr>
                <w:rFonts w:ascii="Times New Roman" w:hAnsi="Times New Roman" w:cs="Times New Roman"/>
                <w:b/>
                <w:bCs/>
                <w:sz w:val="24"/>
              </w:rPr>
              <w:t>Name</w:t>
            </w:r>
          </w:p>
        </w:tc>
        <w:tc>
          <w:tcPr>
            <w:tcW w:w="2228" w:type="pct"/>
            <w:tcBorders>
              <w:top w:val="single" w:sz="8" w:space="0" w:color="auto"/>
              <w:left w:val="single" w:sz="4" w:space="0" w:color="auto"/>
              <w:bottom w:val="single" w:sz="4" w:space="0" w:color="auto"/>
              <w:right w:val="single" w:sz="8" w:space="0" w:color="auto"/>
            </w:tcBorders>
            <w:shd w:val="pct10" w:color="auto" w:fill="auto"/>
            <w:vAlign w:val="bottom"/>
          </w:tcPr>
          <w:p w14:paraId="346FFE9E" w14:textId="77777777" w:rsidR="00A90C62" w:rsidRPr="002021FB" w:rsidRDefault="00A90C62" w:rsidP="000E4A39">
            <w:pPr>
              <w:widowControl w:val="0"/>
              <w:adjustRightInd w:val="0"/>
              <w:spacing w:after="0" w:line="192" w:lineRule="exact"/>
              <w:ind w:left="100"/>
              <w:rPr>
                <w:rFonts w:ascii="Times New Roman" w:hAnsi="Times New Roman" w:cs="Times New Roman"/>
                <w:b/>
                <w:bCs/>
                <w:sz w:val="24"/>
              </w:rPr>
            </w:pPr>
            <w:r w:rsidRPr="002021FB">
              <w:rPr>
                <w:rFonts w:ascii="Times New Roman" w:hAnsi="Times New Roman" w:cs="Times New Roman"/>
                <w:b/>
                <w:bCs/>
                <w:sz w:val="24"/>
              </w:rPr>
              <w:t>Location</w:t>
            </w:r>
          </w:p>
        </w:tc>
      </w:tr>
      <w:tr w:rsidR="00A90C62" w:rsidRPr="002021FB" w14:paraId="1D9654A1" w14:textId="77777777" w:rsidTr="00A90C62">
        <w:trPr>
          <w:trHeight w:val="328"/>
        </w:trPr>
        <w:tc>
          <w:tcPr>
            <w:tcW w:w="864" w:type="pct"/>
            <w:tcBorders>
              <w:top w:val="single" w:sz="4" w:space="0" w:color="auto"/>
              <w:left w:val="single" w:sz="8" w:space="0" w:color="auto"/>
              <w:bottom w:val="single" w:sz="8" w:space="0" w:color="auto"/>
              <w:right w:val="single" w:sz="8" w:space="0" w:color="auto"/>
            </w:tcBorders>
            <w:vAlign w:val="bottom"/>
          </w:tcPr>
          <w:p w14:paraId="40EA828C" w14:textId="77777777" w:rsidR="00A90C62" w:rsidRPr="002021FB" w:rsidRDefault="00A90C62" w:rsidP="00144B85">
            <w:pPr>
              <w:widowControl w:val="0"/>
              <w:adjustRightInd w:val="0"/>
              <w:spacing w:after="0" w:line="240" w:lineRule="auto"/>
              <w:jc w:val="center"/>
              <w:rPr>
                <w:rFonts w:ascii="Times New Roman" w:hAnsi="Times New Roman" w:cs="Times New Roman"/>
                <w:sz w:val="24"/>
              </w:rPr>
            </w:pPr>
            <w:r w:rsidRPr="002021FB">
              <w:rPr>
                <w:rFonts w:ascii="Times New Roman" w:hAnsi="Times New Roman" w:cs="Times New Roman"/>
                <w:sz w:val="24"/>
              </w:rPr>
              <w:t>1</w:t>
            </w:r>
          </w:p>
        </w:tc>
        <w:tc>
          <w:tcPr>
            <w:tcW w:w="1907" w:type="pct"/>
            <w:tcBorders>
              <w:top w:val="single" w:sz="8" w:space="0" w:color="auto"/>
              <w:left w:val="nil"/>
              <w:bottom w:val="single" w:sz="8" w:space="0" w:color="auto"/>
              <w:right w:val="single" w:sz="8" w:space="0" w:color="auto"/>
            </w:tcBorders>
            <w:vAlign w:val="bottom"/>
          </w:tcPr>
          <w:p w14:paraId="7F9F0661" w14:textId="77777777" w:rsidR="00A90C62" w:rsidRPr="002021FB" w:rsidRDefault="00A90C62" w:rsidP="00144B85">
            <w:pPr>
              <w:widowControl w:val="0"/>
              <w:adjustRightInd w:val="0"/>
              <w:spacing w:after="0" w:line="240" w:lineRule="auto"/>
              <w:ind w:left="91"/>
              <w:rPr>
                <w:rFonts w:ascii="Times New Roman" w:hAnsi="Times New Roman" w:cs="Times New Roman"/>
                <w:sz w:val="24"/>
              </w:rPr>
            </w:pPr>
            <w:r w:rsidRPr="002021FB">
              <w:rPr>
                <w:rFonts w:ascii="Times New Roman" w:hAnsi="Times New Roman" w:cs="Times New Roman"/>
                <w:sz w:val="24"/>
              </w:rPr>
              <w:t>Kamal Al Harrasi</w:t>
            </w:r>
          </w:p>
        </w:tc>
        <w:tc>
          <w:tcPr>
            <w:tcW w:w="2228" w:type="pct"/>
            <w:tcBorders>
              <w:top w:val="single" w:sz="4" w:space="0" w:color="auto"/>
              <w:left w:val="nil"/>
              <w:bottom w:val="single" w:sz="8" w:space="0" w:color="auto"/>
              <w:right w:val="single" w:sz="8" w:space="0" w:color="auto"/>
            </w:tcBorders>
            <w:vAlign w:val="bottom"/>
          </w:tcPr>
          <w:p w14:paraId="12C4A90F" w14:textId="77777777" w:rsidR="00A90C62" w:rsidRPr="002021FB" w:rsidRDefault="00A90C62" w:rsidP="00144B85">
            <w:pPr>
              <w:widowControl w:val="0"/>
              <w:adjustRightInd w:val="0"/>
              <w:spacing w:after="0" w:line="240" w:lineRule="auto"/>
              <w:ind w:left="91"/>
              <w:rPr>
                <w:rFonts w:ascii="Times New Roman" w:hAnsi="Times New Roman" w:cs="Times New Roman"/>
                <w:sz w:val="24"/>
              </w:rPr>
            </w:pPr>
            <w:r w:rsidRPr="002021FB">
              <w:rPr>
                <w:rFonts w:ascii="Times New Roman" w:hAnsi="Times New Roman" w:cs="Times New Roman"/>
                <w:sz w:val="24"/>
              </w:rPr>
              <w:t>Omran Group</w:t>
            </w:r>
          </w:p>
        </w:tc>
      </w:tr>
      <w:tr w:rsidR="00A90C62" w:rsidRPr="002021FB" w14:paraId="4DED6DF3" w14:textId="77777777" w:rsidTr="00A90C62">
        <w:trPr>
          <w:trHeight w:val="328"/>
        </w:trPr>
        <w:tc>
          <w:tcPr>
            <w:tcW w:w="864" w:type="pct"/>
            <w:tcBorders>
              <w:top w:val="nil"/>
              <w:left w:val="single" w:sz="8" w:space="0" w:color="auto"/>
              <w:bottom w:val="single" w:sz="8" w:space="0" w:color="auto"/>
              <w:right w:val="single" w:sz="8" w:space="0" w:color="auto"/>
            </w:tcBorders>
            <w:vAlign w:val="bottom"/>
          </w:tcPr>
          <w:p w14:paraId="2B397676" w14:textId="77777777" w:rsidR="00A90C62" w:rsidRPr="002021FB" w:rsidRDefault="00A90C62" w:rsidP="00144B85">
            <w:pPr>
              <w:widowControl w:val="0"/>
              <w:adjustRightInd w:val="0"/>
              <w:spacing w:after="0" w:line="240" w:lineRule="auto"/>
              <w:rPr>
                <w:rFonts w:ascii="Times New Roman" w:hAnsi="Times New Roman" w:cs="Times New Roman"/>
                <w:sz w:val="24"/>
              </w:rPr>
            </w:pPr>
          </w:p>
        </w:tc>
        <w:tc>
          <w:tcPr>
            <w:tcW w:w="1907" w:type="pct"/>
            <w:tcBorders>
              <w:top w:val="single" w:sz="8" w:space="0" w:color="auto"/>
              <w:left w:val="nil"/>
              <w:bottom w:val="single" w:sz="8" w:space="0" w:color="auto"/>
              <w:right w:val="single" w:sz="8" w:space="0" w:color="auto"/>
            </w:tcBorders>
            <w:vAlign w:val="bottom"/>
          </w:tcPr>
          <w:p w14:paraId="56825BC4" w14:textId="77777777" w:rsidR="00A90C62" w:rsidRPr="002021FB" w:rsidRDefault="00A90C62" w:rsidP="00144B85">
            <w:pPr>
              <w:widowControl w:val="0"/>
              <w:adjustRightInd w:val="0"/>
              <w:spacing w:after="0" w:line="240" w:lineRule="auto"/>
              <w:rPr>
                <w:rFonts w:ascii="Times New Roman" w:hAnsi="Times New Roman" w:cs="Times New Roman"/>
                <w:sz w:val="24"/>
              </w:rPr>
            </w:pPr>
          </w:p>
        </w:tc>
        <w:tc>
          <w:tcPr>
            <w:tcW w:w="2228" w:type="pct"/>
            <w:tcBorders>
              <w:top w:val="nil"/>
              <w:left w:val="nil"/>
              <w:bottom w:val="single" w:sz="8" w:space="0" w:color="auto"/>
              <w:right w:val="single" w:sz="8" w:space="0" w:color="auto"/>
            </w:tcBorders>
            <w:vAlign w:val="bottom"/>
          </w:tcPr>
          <w:p w14:paraId="6207524E" w14:textId="77777777" w:rsidR="00A90C62" w:rsidRPr="002021FB" w:rsidRDefault="00A90C62" w:rsidP="00144B85">
            <w:pPr>
              <w:widowControl w:val="0"/>
              <w:adjustRightInd w:val="0"/>
              <w:spacing w:after="0" w:line="240" w:lineRule="auto"/>
              <w:rPr>
                <w:rFonts w:ascii="Times New Roman" w:hAnsi="Times New Roman" w:cs="Times New Roman"/>
                <w:sz w:val="24"/>
              </w:rPr>
            </w:pPr>
          </w:p>
        </w:tc>
      </w:tr>
      <w:tr w:rsidR="00A90C62" w:rsidRPr="002021FB" w14:paraId="7835895E" w14:textId="77777777" w:rsidTr="00A90C62">
        <w:trPr>
          <w:trHeight w:val="328"/>
        </w:trPr>
        <w:tc>
          <w:tcPr>
            <w:tcW w:w="864" w:type="pct"/>
            <w:tcBorders>
              <w:top w:val="nil"/>
              <w:left w:val="single" w:sz="8" w:space="0" w:color="auto"/>
              <w:bottom w:val="single" w:sz="8" w:space="0" w:color="auto"/>
              <w:right w:val="single" w:sz="8" w:space="0" w:color="auto"/>
            </w:tcBorders>
            <w:vAlign w:val="bottom"/>
          </w:tcPr>
          <w:p w14:paraId="289FE788" w14:textId="77777777" w:rsidR="00A90C62" w:rsidRPr="002021FB" w:rsidRDefault="00A90C62" w:rsidP="000E4A39">
            <w:pPr>
              <w:widowControl w:val="0"/>
              <w:adjustRightInd w:val="0"/>
              <w:spacing w:after="0" w:line="196" w:lineRule="exact"/>
              <w:rPr>
                <w:rFonts w:ascii="Times New Roman" w:hAnsi="Times New Roman" w:cs="Times New Roman"/>
                <w:sz w:val="24"/>
              </w:rPr>
            </w:pPr>
          </w:p>
        </w:tc>
        <w:tc>
          <w:tcPr>
            <w:tcW w:w="1907" w:type="pct"/>
            <w:tcBorders>
              <w:top w:val="single" w:sz="8" w:space="0" w:color="auto"/>
              <w:left w:val="nil"/>
              <w:bottom w:val="single" w:sz="8" w:space="0" w:color="auto"/>
              <w:right w:val="single" w:sz="8" w:space="0" w:color="auto"/>
            </w:tcBorders>
            <w:vAlign w:val="bottom"/>
          </w:tcPr>
          <w:p w14:paraId="19822799" w14:textId="77777777" w:rsidR="00A90C62" w:rsidRPr="002021FB" w:rsidRDefault="00A90C62" w:rsidP="000E4A39">
            <w:pPr>
              <w:widowControl w:val="0"/>
              <w:adjustRightInd w:val="0"/>
              <w:spacing w:after="0" w:line="196" w:lineRule="exact"/>
              <w:rPr>
                <w:rFonts w:ascii="Times New Roman" w:hAnsi="Times New Roman" w:cs="Times New Roman"/>
                <w:sz w:val="24"/>
              </w:rPr>
            </w:pPr>
          </w:p>
        </w:tc>
        <w:tc>
          <w:tcPr>
            <w:tcW w:w="2228" w:type="pct"/>
            <w:tcBorders>
              <w:top w:val="nil"/>
              <w:left w:val="nil"/>
              <w:bottom w:val="single" w:sz="8" w:space="0" w:color="auto"/>
              <w:right w:val="single" w:sz="8" w:space="0" w:color="auto"/>
            </w:tcBorders>
            <w:vAlign w:val="bottom"/>
          </w:tcPr>
          <w:p w14:paraId="3135CE3B" w14:textId="77777777" w:rsidR="00A90C62" w:rsidRPr="002021FB" w:rsidRDefault="00A90C62" w:rsidP="000E4A39">
            <w:pPr>
              <w:widowControl w:val="0"/>
              <w:adjustRightInd w:val="0"/>
              <w:spacing w:after="0" w:line="196" w:lineRule="exact"/>
              <w:rPr>
                <w:rFonts w:ascii="Times New Roman" w:hAnsi="Times New Roman" w:cs="Times New Roman"/>
                <w:sz w:val="24"/>
              </w:rPr>
            </w:pPr>
          </w:p>
        </w:tc>
      </w:tr>
    </w:tbl>
    <w:p w14:paraId="38E3D67B" w14:textId="77777777" w:rsidR="00A90C62" w:rsidRPr="00606E81" w:rsidRDefault="00A90C62" w:rsidP="00A852AC">
      <w:pPr>
        <w:rPr>
          <w:rFonts w:ascii="Times New Roman" w:hAnsi="Times New Roman" w:cs="Times New Roman"/>
          <w:b/>
          <w:bCs/>
          <w:sz w:val="22"/>
        </w:rPr>
      </w:pPr>
    </w:p>
    <w:p w14:paraId="17A805ED" w14:textId="77777777" w:rsidR="00A90C62" w:rsidRPr="00606E81" w:rsidRDefault="00A90C62" w:rsidP="00A852AC">
      <w:pPr>
        <w:widowControl w:val="0"/>
        <w:overflowPunct w:val="0"/>
        <w:adjustRightInd w:val="0"/>
        <w:spacing w:line="216" w:lineRule="auto"/>
        <w:ind w:right="480"/>
        <w:rPr>
          <w:rFonts w:ascii="Times New Roman" w:hAnsi="Times New Roman" w:cs="Times New Roman"/>
          <w:bCs/>
          <w:noProof/>
          <w:szCs w:val="20"/>
        </w:rPr>
      </w:pPr>
    </w:p>
    <w:p w14:paraId="23F81563" w14:textId="77777777" w:rsidR="00A90C62" w:rsidRPr="00606E81" w:rsidRDefault="00A90C62" w:rsidP="00A852AC">
      <w:pPr>
        <w:rPr>
          <w:rFonts w:ascii="Times New Roman" w:hAnsi="Times New Roman" w:cs="Times New Roman"/>
        </w:rPr>
      </w:pPr>
    </w:p>
    <w:p w14:paraId="710696A6" w14:textId="77777777" w:rsidR="002E5D04" w:rsidRPr="00606E81" w:rsidRDefault="002E5D04" w:rsidP="00343586">
      <w:pPr>
        <w:widowControl w:val="0"/>
        <w:adjustRightInd w:val="0"/>
        <w:jc w:val="left"/>
        <w:rPr>
          <w:rFonts w:ascii="Times New Roman" w:hAnsi="Times New Roman" w:cs="Times New Roman"/>
          <w:b/>
          <w:bCs/>
          <w:sz w:val="24"/>
          <w:szCs w:val="24"/>
        </w:rPr>
      </w:pPr>
    </w:p>
    <w:sdt>
      <w:sdtPr>
        <w:rPr>
          <w:rFonts w:ascii="Times New Roman" w:hAnsi="Times New Roman" w:cs="Times New Roman"/>
          <w:bCs w:val="0"/>
          <w:color w:val="auto"/>
          <w:spacing w:val="0"/>
          <w:sz w:val="20"/>
          <w:szCs w:val="22"/>
        </w:rPr>
        <w:id w:val="1051349057"/>
        <w:docPartObj>
          <w:docPartGallery w:val="Table of Contents"/>
          <w:docPartUnique/>
        </w:docPartObj>
      </w:sdtPr>
      <w:sdtEndPr>
        <w:rPr>
          <w:b/>
          <w:noProof/>
          <w:color w:val="002060"/>
        </w:rPr>
      </w:sdtEndPr>
      <w:sdtContent>
        <w:p w14:paraId="569B545C" w14:textId="77777777" w:rsidR="00370637" w:rsidRPr="00606E81" w:rsidRDefault="00370637" w:rsidP="00E44835">
          <w:pPr>
            <w:pStyle w:val="TOCHeading"/>
            <w:numPr>
              <w:ilvl w:val="0"/>
              <w:numId w:val="0"/>
            </w:numPr>
            <w:rPr>
              <w:rFonts w:ascii="Times New Roman" w:hAnsi="Times New Roman" w:cs="Times New Roman"/>
              <w:color w:val="002060"/>
            </w:rPr>
          </w:pPr>
          <w:r w:rsidRPr="00606E81">
            <w:rPr>
              <w:rFonts w:ascii="Times New Roman" w:hAnsi="Times New Roman" w:cs="Times New Roman"/>
              <w:color w:val="002060"/>
            </w:rPr>
            <w:t>Contents</w:t>
          </w:r>
        </w:p>
        <w:p w14:paraId="20002C6F" w14:textId="77777777" w:rsidR="00370637" w:rsidRPr="00606E81" w:rsidRDefault="00370637" w:rsidP="00E44835">
          <w:pPr>
            <w:rPr>
              <w:rFonts w:ascii="Times New Roman" w:hAnsi="Times New Roman" w:cs="Times New Roman"/>
              <w:color w:val="002060"/>
            </w:rPr>
          </w:pPr>
        </w:p>
        <w:p w14:paraId="598C96DC" w14:textId="7A5E920D" w:rsidR="0035781F" w:rsidRDefault="0007309A">
          <w:pPr>
            <w:pStyle w:val="TOC1"/>
            <w:rPr>
              <w:rFonts w:eastAsiaTheme="minorEastAsia" w:cstheme="minorBidi"/>
              <w:b w:val="0"/>
              <w:bCs w:val="0"/>
              <w:caps w:val="0"/>
              <w:color w:val="auto"/>
              <w:kern w:val="2"/>
              <w:lang w:val="en-IN" w:eastAsia="en-IN"/>
              <w14:ligatures w14:val="standardContextual"/>
            </w:rPr>
          </w:pPr>
          <w:r w:rsidRPr="00606E81">
            <w:rPr>
              <w:rFonts w:ascii="Times New Roman" w:hAnsi="Times New Roman" w:cs="Times New Roman"/>
              <w:b w:val="0"/>
              <w:bCs w:val="0"/>
              <w:caps w:val="0"/>
            </w:rPr>
            <w:fldChar w:fldCharType="begin"/>
          </w:r>
          <w:r w:rsidRPr="00606E81">
            <w:rPr>
              <w:rFonts w:ascii="Times New Roman" w:hAnsi="Times New Roman" w:cs="Times New Roman"/>
              <w:b w:val="0"/>
              <w:bCs w:val="0"/>
              <w:caps w:val="0"/>
            </w:rPr>
            <w:instrText xml:space="preserve"> TOC \o "1-3" \h \z \u </w:instrText>
          </w:r>
          <w:r w:rsidRPr="00606E81">
            <w:rPr>
              <w:rFonts w:ascii="Times New Roman" w:hAnsi="Times New Roman" w:cs="Times New Roman"/>
              <w:b w:val="0"/>
              <w:bCs w:val="0"/>
              <w:caps w:val="0"/>
            </w:rPr>
            <w:fldChar w:fldCharType="separate"/>
          </w:r>
          <w:hyperlink w:anchor="_Toc235028542" w:history="1">
            <w:r w:rsidR="0035781F" w:rsidRPr="00483BFD">
              <w:rPr>
                <w:rStyle w:val="Hyperlink"/>
                <w:rFonts w:ascii="Times New Roman" w:hAnsi="Times New Roman" w:cs="Times New Roman"/>
              </w:rPr>
              <w:t>1</w:t>
            </w:r>
            <w:r w:rsidR="0035781F">
              <w:rPr>
                <w:rFonts w:eastAsiaTheme="minorEastAsia" w:cstheme="minorBidi"/>
                <w:b w:val="0"/>
                <w:bCs w:val="0"/>
                <w:caps w:val="0"/>
                <w:color w:val="auto"/>
                <w:kern w:val="2"/>
                <w:lang w:val="en-IN" w:eastAsia="en-IN"/>
                <w14:ligatures w14:val="standardContextual"/>
              </w:rPr>
              <w:tab/>
            </w:r>
            <w:r w:rsidR="0035781F" w:rsidRPr="00483BFD">
              <w:rPr>
                <w:rStyle w:val="Hyperlink"/>
                <w:rFonts w:ascii="Times New Roman" w:hAnsi="Times New Roman" w:cs="Times New Roman"/>
              </w:rPr>
              <w:t>Creation of Invoice from Supplier Portal</w:t>
            </w:r>
            <w:r w:rsidR="0035781F">
              <w:rPr>
                <w:webHidden/>
              </w:rPr>
              <w:tab/>
            </w:r>
            <w:r w:rsidR="0035781F">
              <w:rPr>
                <w:webHidden/>
              </w:rPr>
              <w:fldChar w:fldCharType="begin"/>
            </w:r>
            <w:r w:rsidR="0035781F">
              <w:rPr>
                <w:webHidden/>
              </w:rPr>
              <w:instrText xml:space="preserve"> PAGEREF _Toc235028542 \h </w:instrText>
            </w:r>
            <w:r w:rsidR="0035781F">
              <w:rPr>
                <w:webHidden/>
              </w:rPr>
            </w:r>
            <w:r w:rsidR="0035781F">
              <w:rPr>
                <w:webHidden/>
              </w:rPr>
              <w:fldChar w:fldCharType="separate"/>
            </w:r>
            <w:r w:rsidR="0035781F">
              <w:rPr>
                <w:webHidden/>
              </w:rPr>
              <w:t>2</w:t>
            </w:r>
            <w:r w:rsidR="0035781F">
              <w:rPr>
                <w:webHidden/>
              </w:rPr>
              <w:fldChar w:fldCharType="end"/>
            </w:r>
          </w:hyperlink>
        </w:p>
        <w:p w14:paraId="6EAAB6D4" w14:textId="01846C2A" w:rsidR="00370637" w:rsidRPr="00606E81" w:rsidRDefault="0007309A">
          <w:pPr>
            <w:rPr>
              <w:rFonts w:ascii="Times New Roman" w:hAnsi="Times New Roman" w:cs="Times New Roman"/>
              <w:color w:val="002060"/>
            </w:rPr>
          </w:pPr>
          <w:r w:rsidRPr="00606E81">
            <w:rPr>
              <w:rFonts w:ascii="Times New Roman" w:hAnsi="Times New Roman" w:cs="Times New Roman"/>
              <w:b/>
              <w:bCs/>
              <w:caps/>
              <w:color w:val="002060"/>
              <w:sz w:val="24"/>
              <w:szCs w:val="24"/>
            </w:rPr>
            <w:fldChar w:fldCharType="end"/>
          </w:r>
        </w:p>
      </w:sdtContent>
    </w:sdt>
    <w:p w14:paraId="2634E551" w14:textId="77777777" w:rsidR="00370637" w:rsidRPr="00606E81" w:rsidRDefault="00370637" w:rsidP="001A5561">
      <w:pPr>
        <w:rPr>
          <w:rFonts w:ascii="Times New Roman" w:hAnsi="Times New Roman" w:cs="Times New Roman"/>
        </w:rPr>
      </w:pPr>
    </w:p>
    <w:p w14:paraId="564E2978" w14:textId="77777777" w:rsidR="00370637" w:rsidRPr="00606E81" w:rsidRDefault="00370637" w:rsidP="001A5561">
      <w:pPr>
        <w:rPr>
          <w:rFonts w:ascii="Times New Roman" w:hAnsi="Times New Roman" w:cs="Times New Roman"/>
        </w:rPr>
      </w:pPr>
    </w:p>
    <w:p w14:paraId="0F99C0A8" w14:textId="77777777" w:rsidR="00370637" w:rsidRPr="00606E81" w:rsidRDefault="00370637" w:rsidP="001A5561">
      <w:pPr>
        <w:rPr>
          <w:rFonts w:ascii="Times New Roman" w:hAnsi="Times New Roman" w:cs="Times New Roman"/>
        </w:rPr>
      </w:pPr>
    </w:p>
    <w:p w14:paraId="18809B44" w14:textId="77777777" w:rsidR="00370637" w:rsidRPr="00606E81" w:rsidRDefault="00370637" w:rsidP="001A5561">
      <w:pPr>
        <w:rPr>
          <w:rFonts w:ascii="Times New Roman" w:hAnsi="Times New Roman" w:cs="Times New Roman"/>
        </w:rPr>
      </w:pPr>
    </w:p>
    <w:p w14:paraId="18D135F4" w14:textId="77777777" w:rsidR="00370637" w:rsidRPr="00606E81" w:rsidRDefault="00370637" w:rsidP="001A5561">
      <w:pPr>
        <w:rPr>
          <w:rFonts w:ascii="Times New Roman" w:hAnsi="Times New Roman" w:cs="Times New Roman"/>
        </w:rPr>
      </w:pPr>
    </w:p>
    <w:p w14:paraId="2D0F9899" w14:textId="77777777" w:rsidR="00370637" w:rsidRPr="00606E81" w:rsidRDefault="00370637" w:rsidP="001A5561">
      <w:pPr>
        <w:rPr>
          <w:rFonts w:ascii="Times New Roman" w:hAnsi="Times New Roman" w:cs="Times New Roman"/>
        </w:rPr>
      </w:pPr>
    </w:p>
    <w:p w14:paraId="4A5DFFF2" w14:textId="77777777" w:rsidR="00370637" w:rsidRPr="00606E81" w:rsidRDefault="00370637" w:rsidP="001A5561">
      <w:pPr>
        <w:rPr>
          <w:rFonts w:ascii="Times New Roman" w:hAnsi="Times New Roman" w:cs="Times New Roman"/>
        </w:rPr>
      </w:pPr>
    </w:p>
    <w:p w14:paraId="1330C301" w14:textId="77777777" w:rsidR="00370637" w:rsidRPr="00606E81" w:rsidRDefault="00370637" w:rsidP="001A5561">
      <w:pPr>
        <w:rPr>
          <w:rFonts w:ascii="Times New Roman" w:hAnsi="Times New Roman" w:cs="Times New Roman"/>
        </w:rPr>
      </w:pPr>
    </w:p>
    <w:p w14:paraId="76C8DA79" w14:textId="77777777" w:rsidR="00051036" w:rsidRPr="00606E81" w:rsidRDefault="00051036" w:rsidP="001A5561">
      <w:pPr>
        <w:rPr>
          <w:rFonts w:ascii="Times New Roman" w:hAnsi="Times New Roman" w:cs="Times New Roman"/>
        </w:rPr>
      </w:pPr>
    </w:p>
    <w:p w14:paraId="25239622" w14:textId="77777777" w:rsidR="00051036" w:rsidRPr="00606E81" w:rsidRDefault="00051036" w:rsidP="001A5561">
      <w:pPr>
        <w:rPr>
          <w:rFonts w:ascii="Times New Roman" w:hAnsi="Times New Roman" w:cs="Times New Roman"/>
        </w:rPr>
      </w:pPr>
    </w:p>
    <w:p w14:paraId="6D8B1AA7" w14:textId="77777777" w:rsidR="00051036" w:rsidRPr="00606E81" w:rsidRDefault="00051036" w:rsidP="001A5561">
      <w:pPr>
        <w:rPr>
          <w:rFonts w:ascii="Times New Roman" w:hAnsi="Times New Roman" w:cs="Times New Roman"/>
        </w:rPr>
      </w:pPr>
    </w:p>
    <w:p w14:paraId="3249CE70" w14:textId="77777777" w:rsidR="00051036" w:rsidRDefault="00051036" w:rsidP="001A5561">
      <w:pPr>
        <w:rPr>
          <w:rFonts w:ascii="Times New Roman" w:hAnsi="Times New Roman" w:cs="Times New Roman"/>
        </w:rPr>
      </w:pPr>
    </w:p>
    <w:p w14:paraId="245DACF4" w14:textId="77777777" w:rsidR="002C3C45" w:rsidRDefault="002C3C45" w:rsidP="001A5561">
      <w:pPr>
        <w:rPr>
          <w:rFonts w:ascii="Times New Roman" w:hAnsi="Times New Roman" w:cs="Times New Roman"/>
        </w:rPr>
      </w:pPr>
    </w:p>
    <w:p w14:paraId="0C447CD9" w14:textId="77777777" w:rsidR="00FF405D" w:rsidRDefault="00FF405D" w:rsidP="001A5561">
      <w:pPr>
        <w:rPr>
          <w:rFonts w:ascii="Times New Roman" w:hAnsi="Times New Roman" w:cs="Times New Roman"/>
        </w:rPr>
      </w:pPr>
    </w:p>
    <w:p w14:paraId="6028A898" w14:textId="77777777" w:rsidR="00BD7BBD" w:rsidRDefault="00BD7BBD" w:rsidP="001A5561">
      <w:pPr>
        <w:rPr>
          <w:rFonts w:ascii="Times New Roman" w:hAnsi="Times New Roman" w:cs="Times New Roman"/>
        </w:rPr>
      </w:pPr>
    </w:p>
    <w:p w14:paraId="1F38FAD6" w14:textId="77777777" w:rsidR="00BD7BBD" w:rsidRDefault="00BD7BBD" w:rsidP="001A5561">
      <w:pPr>
        <w:rPr>
          <w:rFonts w:ascii="Times New Roman" w:hAnsi="Times New Roman" w:cs="Times New Roman"/>
        </w:rPr>
      </w:pPr>
    </w:p>
    <w:p w14:paraId="3BBF5BAD" w14:textId="77777777" w:rsidR="00BD7BBD" w:rsidRDefault="00BD7BBD" w:rsidP="001A5561">
      <w:pPr>
        <w:rPr>
          <w:rFonts w:ascii="Times New Roman" w:hAnsi="Times New Roman" w:cs="Times New Roman"/>
        </w:rPr>
      </w:pPr>
    </w:p>
    <w:p w14:paraId="4F92A126" w14:textId="77777777" w:rsidR="00BD7BBD" w:rsidRDefault="00BD7BBD" w:rsidP="001A5561">
      <w:pPr>
        <w:rPr>
          <w:rFonts w:ascii="Times New Roman" w:hAnsi="Times New Roman" w:cs="Times New Roman"/>
        </w:rPr>
      </w:pPr>
    </w:p>
    <w:p w14:paraId="5EBA5ECE" w14:textId="77777777" w:rsidR="00FF405D" w:rsidRDefault="00FF405D" w:rsidP="001A5561">
      <w:pPr>
        <w:rPr>
          <w:rFonts w:ascii="Times New Roman" w:hAnsi="Times New Roman" w:cs="Times New Roman"/>
        </w:rPr>
      </w:pPr>
    </w:p>
    <w:p w14:paraId="11E9FAD3" w14:textId="77777777" w:rsidR="00FF405D" w:rsidRPr="00606E81" w:rsidRDefault="00FF405D" w:rsidP="001A5561">
      <w:pPr>
        <w:rPr>
          <w:rFonts w:ascii="Times New Roman" w:hAnsi="Times New Roman" w:cs="Times New Roman"/>
        </w:rPr>
      </w:pPr>
    </w:p>
    <w:p w14:paraId="50B5B9E8" w14:textId="77777777" w:rsidR="00370637" w:rsidRPr="00606E81" w:rsidRDefault="00370637">
      <w:pPr>
        <w:pStyle w:val="Note"/>
        <w:numPr>
          <w:ilvl w:val="0"/>
          <w:numId w:val="18"/>
        </w:numPr>
        <w:tabs>
          <w:tab w:val="left" w:pos="0"/>
          <w:tab w:val="left" w:pos="9356"/>
        </w:tabs>
        <w:overflowPunct w:val="0"/>
        <w:autoSpaceDE w:val="0"/>
        <w:autoSpaceDN w:val="0"/>
        <w:adjustRightInd w:val="0"/>
        <w:rPr>
          <w:rFonts w:ascii="Times New Roman" w:hAnsi="Times New Roman"/>
        </w:rPr>
      </w:pPr>
      <w:r w:rsidRPr="00606E81">
        <w:rPr>
          <w:rFonts w:ascii="Times New Roman" w:hAnsi="Times New Roman"/>
        </w:rPr>
        <w:lastRenderedPageBreak/>
        <w:t>Customize the text for your project, as appropriate.</w:t>
      </w:r>
    </w:p>
    <w:p w14:paraId="66A9CA20" w14:textId="77777777" w:rsidR="00370637" w:rsidRPr="00606E81" w:rsidRDefault="00370637">
      <w:pPr>
        <w:pStyle w:val="Note"/>
        <w:numPr>
          <w:ilvl w:val="0"/>
          <w:numId w:val="18"/>
        </w:numPr>
        <w:tabs>
          <w:tab w:val="left" w:pos="0"/>
          <w:tab w:val="left" w:pos="9356"/>
        </w:tabs>
        <w:overflowPunct w:val="0"/>
        <w:autoSpaceDE w:val="0"/>
        <w:autoSpaceDN w:val="0"/>
        <w:adjustRightInd w:val="0"/>
        <w:rPr>
          <w:rFonts w:ascii="Times New Roman" w:hAnsi="Times New Roman"/>
        </w:rPr>
      </w:pPr>
    </w:p>
    <w:p w14:paraId="65A618E8" w14:textId="0397A1EE" w:rsidR="000F37B6" w:rsidRDefault="00A127EE" w:rsidP="000F37B6">
      <w:pPr>
        <w:pStyle w:val="Heading1"/>
        <w:numPr>
          <w:ilvl w:val="0"/>
          <w:numId w:val="20"/>
        </w:numPr>
        <w:rPr>
          <w:rFonts w:ascii="Times New Roman" w:hAnsi="Times New Roman" w:cs="Times New Roman"/>
          <w:color w:val="0070C0"/>
          <w:spacing w:val="0"/>
          <w:szCs w:val="26"/>
        </w:rPr>
      </w:pPr>
      <w:bookmarkStart w:id="4" w:name="_Toc235028542"/>
      <w:r>
        <w:rPr>
          <w:rFonts w:ascii="Times New Roman" w:hAnsi="Times New Roman" w:cs="Times New Roman"/>
          <w:color w:val="0070C0"/>
          <w:spacing w:val="0"/>
          <w:szCs w:val="26"/>
        </w:rPr>
        <w:t xml:space="preserve">Creation of </w:t>
      </w:r>
      <w:r w:rsidR="00410BD9">
        <w:rPr>
          <w:rFonts w:ascii="Times New Roman" w:hAnsi="Times New Roman" w:cs="Times New Roman"/>
          <w:color w:val="0070C0"/>
          <w:spacing w:val="0"/>
          <w:szCs w:val="26"/>
        </w:rPr>
        <w:t>Invoice</w:t>
      </w:r>
      <w:r w:rsidR="007D2817">
        <w:rPr>
          <w:rFonts w:ascii="Times New Roman" w:hAnsi="Times New Roman" w:cs="Times New Roman"/>
          <w:color w:val="0070C0"/>
          <w:spacing w:val="0"/>
          <w:szCs w:val="26"/>
        </w:rPr>
        <w:t xml:space="preserve"> from</w:t>
      </w:r>
      <w:r>
        <w:rPr>
          <w:rFonts w:ascii="Times New Roman" w:hAnsi="Times New Roman" w:cs="Times New Roman"/>
          <w:color w:val="0070C0"/>
          <w:spacing w:val="0"/>
          <w:szCs w:val="26"/>
        </w:rPr>
        <w:t xml:space="preserve"> </w:t>
      </w:r>
      <w:r w:rsidR="00A2279A">
        <w:rPr>
          <w:rFonts w:ascii="Times New Roman" w:hAnsi="Times New Roman" w:cs="Times New Roman"/>
          <w:color w:val="0070C0"/>
          <w:spacing w:val="0"/>
          <w:szCs w:val="26"/>
        </w:rPr>
        <w:t>S</w:t>
      </w:r>
      <w:r>
        <w:rPr>
          <w:rFonts w:ascii="Times New Roman" w:hAnsi="Times New Roman" w:cs="Times New Roman"/>
          <w:color w:val="0070C0"/>
          <w:spacing w:val="0"/>
          <w:szCs w:val="26"/>
        </w:rPr>
        <w:t>upplier Portal</w:t>
      </w:r>
      <w:bookmarkEnd w:id="4"/>
    </w:p>
    <w:p w14:paraId="51831397" w14:textId="77777777" w:rsidR="00FB7527" w:rsidRPr="00FB7527" w:rsidRDefault="00FB7527" w:rsidP="00FB7527"/>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FA17BC" w:rsidRPr="002021FB" w14:paraId="439360C2" w14:textId="77777777" w:rsidTr="006F32DB">
        <w:trPr>
          <w:cantSplit/>
          <w:trHeight w:val="244"/>
          <w:tblHeader/>
        </w:trPr>
        <w:tc>
          <w:tcPr>
            <w:tcW w:w="582" w:type="pct"/>
            <w:shd w:val="clear" w:color="auto" w:fill="E0E0E0"/>
          </w:tcPr>
          <w:p w14:paraId="72344A3F" w14:textId="77777777" w:rsidR="00FA17BC" w:rsidRPr="002021FB" w:rsidRDefault="00FA17BC" w:rsidP="00215495">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5B115915" w14:textId="77777777" w:rsidR="00FA17BC" w:rsidRPr="002021FB" w:rsidRDefault="00FA17BC" w:rsidP="00215495">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6C1873" w:rsidRPr="002021FB" w14:paraId="1DD70333" w14:textId="77777777" w:rsidTr="006F32DB">
        <w:trPr>
          <w:cantSplit/>
          <w:trHeight w:val="373"/>
        </w:trPr>
        <w:tc>
          <w:tcPr>
            <w:tcW w:w="582" w:type="pct"/>
          </w:tcPr>
          <w:p w14:paraId="07F3BC0F" w14:textId="7E815BEE" w:rsidR="006C1873" w:rsidRPr="00B857D3" w:rsidRDefault="006C1873" w:rsidP="006C1873">
            <w:pPr>
              <w:pStyle w:val="numberedsteptext"/>
              <w:numPr>
                <w:ilvl w:val="0"/>
                <w:numId w:val="0"/>
              </w:numPr>
              <w:ind w:left="425"/>
              <w:rPr>
                <w:sz w:val="24"/>
              </w:rPr>
            </w:pPr>
            <w:r>
              <w:rPr>
                <w:sz w:val="24"/>
              </w:rPr>
              <w:t>1.</w:t>
            </w:r>
          </w:p>
        </w:tc>
        <w:tc>
          <w:tcPr>
            <w:tcW w:w="4418" w:type="pct"/>
          </w:tcPr>
          <w:p w14:paraId="2C824D2A" w14:textId="4E55A4A8" w:rsidR="006C1873" w:rsidRPr="006C1873" w:rsidRDefault="006C1873" w:rsidP="006E59A4">
            <w:pPr>
              <w:pStyle w:val="TOC3"/>
            </w:pPr>
            <w:r w:rsidRPr="006E59A4">
              <w:t>Log in as Supplier Portal Credentials with Username and Password.</w:t>
            </w:r>
          </w:p>
        </w:tc>
      </w:tr>
    </w:tbl>
    <w:p w14:paraId="5B53CE3D" w14:textId="724107BC" w:rsidR="00B857D3" w:rsidRDefault="005131AA" w:rsidP="000F37B6">
      <w:r>
        <w:rPr>
          <w:noProof/>
        </w:rPr>
        <w:drawing>
          <wp:inline distT="0" distB="0" distL="0" distR="0" wp14:anchorId="43D29ED9" wp14:editId="0224C5E0">
            <wp:extent cx="6188710" cy="2365955"/>
            <wp:effectExtent l="0" t="0" r="2540" b="0"/>
            <wp:docPr id="52998883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9988835" name=""/>
                    <pic:cNvPicPr/>
                  </pic:nvPicPr>
                  <pic:blipFill>
                    <a:blip r:embed="rId17"/>
                    <a:stretch>
                      <a:fillRect/>
                    </a:stretch>
                  </pic:blipFill>
                  <pic:spPr>
                    <a:xfrm>
                      <a:off x="0" y="0"/>
                      <a:ext cx="6188710" cy="2365955"/>
                    </a:xfrm>
                    <a:prstGeom prst="rect">
                      <a:avLst/>
                    </a:prstGeom>
                  </pic:spPr>
                </pic:pic>
              </a:graphicData>
            </a:graphic>
          </wp:inline>
        </w:drawing>
      </w:r>
    </w:p>
    <w:p w14:paraId="10160C2C" w14:textId="77777777" w:rsidR="006709FE" w:rsidRDefault="006709FE" w:rsidP="000F37B6"/>
    <w:p w14:paraId="7B3E8145" w14:textId="77777777" w:rsidR="005131AA" w:rsidRDefault="005131AA" w:rsidP="000F37B6"/>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6709FE" w:rsidRPr="002021FB" w14:paraId="7698ED37" w14:textId="77777777" w:rsidTr="007B6070">
        <w:trPr>
          <w:cantSplit/>
          <w:trHeight w:val="244"/>
          <w:tblHeader/>
        </w:trPr>
        <w:tc>
          <w:tcPr>
            <w:tcW w:w="582" w:type="pct"/>
            <w:shd w:val="clear" w:color="auto" w:fill="E0E0E0"/>
          </w:tcPr>
          <w:p w14:paraId="38674F49" w14:textId="77777777" w:rsidR="006709FE" w:rsidRPr="002021FB" w:rsidRDefault="006709FE"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6E596587" w14:textId="77777777" w:rsidR="006709FE" w:rsidRPr="002021FB" w:rsidRDefault="006709FE"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6709FE" w:rsidRPr="002021FB" w14:paraId="768B0356" w14:textId="77777777" w:rsidTr="007B6070">
        <w:trPr>
          <w:cantSplit/>
          <w:trHeight w:val="373"/>
        </w:trPr>
        <w:tc>
          <w:tcPr>
            <w:tcW w:w="582" w:type="pct"/>
          </w:tcPr>
          <w:p w14:paraId="63D15CE0" w14:textId="34F02CB0" w:rsidR="006709FE" w:rsidRPr="00B857D3" w:rsidRDefault="006709FE" w:rsidP="007B6070">
            <w:pPr>
              <w:pStyle w:val="numberedsteptext"/>
              <w:numPr>
                <w:ilvl w:val="0"/>
                <w:numId w:val="0"/>
              </w:numPr>
              <w:ind w:left="425"/>
              <w:rPr>
                <w:sz w:val="24"/>
              </w:rPr>
            </w:pPr>
            <w:r>
              <w:rPr>
                <w:sz w:val="24"/>
              </w:rPr>
              <w:t>2.</w:t>
            </w:r>
          </w:p>
        </w:tc>
        <w:tc>
          <w:tcPr>
            <w:tcW w:w="4418" w:type="pct"/>
          </w:tcPr>
          <w:p w14:paraId="71E4EDFD" w14:textId="77777777" w:rsidR="006709FE" w:rsidRPr="002021FB" w:rsidRDefault="006709FE" w:rsidP="006E59A4">
            <w:pPr>
              <w:pStyle w:val="TOC3"/>
            </w:pPr>
            <w:r w:rsidRPr="002021FB">
              <w:rPr>
                <w:b/>
                <w:bCs/>
              </w:rPr>
              <w:t>Navigation</w:t>
            </w:r>
            <w:r w:rsidRPr="002021FB">
              <w:t xml:space="preserve">: </w:t>
            </w:r>
            <w:r>
              <w:t xml:space="preserve">Supplier Portal </w:t>
            </w:r>
            <w:r w:rsidRPr="002021FB">
              <w:sym w:font="Wingdings" w:char="F0E0"/>
            </w:r>
            <w:r w:rsidRPr="002021FB">
              <w:t xml:space="preserve"> </w:t>
            </w:r>
            <w:r>
              <w:t>Supplier Portal</w:t>
            </w:r>
          </w:p>
        </w:tc>
      </w:tr>
    </w:tbl>
    <w:p w14:paraId="28EA1D00" w14:textId="16CDEA84" w:rsidR="006709FE" w:rsidRPr="000F37B6" w:rsidRDefault="006709FE" w:rsidP="000F37B6">
      <w:r>
        <w:rPr>
          <w:noProof/>
        </w:rPr>
        <w:drawing>
          <wp:inline distT="0" distB="0" distL="0" distR="0" wp14:anchorId="74AA83B8" wp14:editId="0A397077">
            <wp:extent cx="6192520" cy="2463800"/>
            <wp:effectExtent l="0" t="0" r="0" b="0"/>
            <wp:docPr id="10744065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4406552" name=""/>
                    <pic:cNvPicPr/>
                  </pic:nvPicPr>
                  <pic:blipFill>
                    <a:blip r:embed="rId18"/>
                    <a:stretch>
                      <a:fillRect/>
                    </a:stretch>
                  </pic:blipFill>
                  <pic:spPr>
                    <a:xfrm>
                      <a:off x="0" y="0"/>
                      <a:ext cx="6192520" cy="2463800"/>
                    </a:xfrm>
                    <a:prstGeom prst="rect">
                      <a:avLst/>
                    </a:prstGeom>
                  </pic:spPr>
                </pic:pic>
              </a:graphicData>
            </a:graphic>
          </wp:inline>
        </w:drawing>
      </w:r>
    </w:p>
    <w:p w14:paraId="2EC441FF" w14:textId="77777777" w:rsidR="000F37B6" w:rsidRDefault="000F37B6"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B857D3" w:rsidRPr="002021FB" w14:paraId="53ADA737" w14:textId="77777777" w:rsidTr="006F32DB">
        <w:trPr>
          <w:cantSplit/>
          <w:trHeight w:val="244"/>
          <w:tblHeader/>
        </w:trPr>
        <w:tc>
          <w:tcPr>
            <w:tcW w:w="582" w:type="pct"/>
            <w:shd w:val="clear" w:color="auto" w:fill="E0E0E0"/>
          </w:tcPr>
          <w:p w14:paraId="263B09BA" w14:textId="77777777" w:rsidR="00B857D3" w:rsidRPr="002021FB" w:rsidRDefault="00B857D3" w:rsidP="00BC09BF">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lastRenderedPageBreak/>
              <w:t>Step</w:t>
            </w:r>
          </w:p>
        </w:tc>
        <w:tc>
          <w:tcPr>
            <w:tcW w:w="4418" w:type="pct"/>
            <w:shd w:val="clear" w:color="auto" w:fill="E0E0E0"/>
          </w:tcPr>
          <w:p w14:paraId="41F0F32C" w14:textId="77777777" w:rsidR="00B857D3" w:rsidRPr="002021FB" w:rsidRDefault="00B857D3" w:rsidP="00BC09BF">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B857D3" w:rsidRPr="002021FB" w14:paraId="63D21012" w14:textId="77777777" w:rsidTr="006F32DB">
        <w:trPr>
          <w:cantSplit/>
          <w:trHeight w:val="373"/>
        </w:trPr>
        <w:tc>
          <w:tcPr>
            <w:tcW w:w="582" w:type="pct"/>
          </w:tcPr>
          <w:p w14:paraId="47F4C6B7" w14:textId="123C27D9" w:rsidR="00B857D3" w:rsidRPr="00B857D3" w:rsidRDefault="005131AA" w:rsidP="00B857D3">
            <w:pPr>
              <w:pStyle w:val="numberedsteptext"/>
              <w:numPr>
                <w:ilvl w:val="0"/>
                <w:numId w:val="0"/>
              </w:numPr>
              <w:ind w:left="425"/>
              <w:rPr>
                <w:sz w:val="24"/>
              </w:rPr>
            </w:pPr>
            <w:r>
              <w:rPr>
                <w:sz w:val="24"/>
              </w:rPr>
              <w:t>3</w:t>
            </w:r>
            <w:r w:rsidR="00B857D3">
              <w:rPr>
                <w:sz w:val="24"/>
              </w:rPr>
              <w:t>.</w:t>
            </w:r>
          </w:p>
        </w:tc>
        <w:tc>
          <w:tcPr>
            <w:tcW w:w="4418" w:type="pct"/>
          </w:tcPr>
          <w:p w14:paraId="14783D3D" w14:textId="12FA8332" w:rsidR="00B857D3" w:rsidRPr="00F102B5" w:rsidRDefault="00F102B5" w:rsidP="006E59A4">
            <w:pPr>
              <w:pStyle w:val="TOC3"/>
            </w:pPr>
            <w:r w:rsidRPr="00F102B5">
              <w:t>Select</w:t>
            </w:r>
            <w:r w:rsidR="00DE4CED">
              <w:t xml:space="preserve"> </w:t>
            </w:r>
            <w:r w:rsidR="0069444A">
              <w:t xml:space="preserve">Create </w:t>
            </w:r>
            <w:r w:rsidR="00B179CB">
              <w:t>I</w:t>
            </w:r>
            <w:r w:rsidR="00543610">
              <w:t>nvoice</w:t>
            </w:r>
          </w:p>
        </w:tc>
      </w:tr>
    </w:tbl>
    <w:p w14:paraId="43F675B2" w14:textId="2BD04482" w:rsidR="00F102B5" w:rsidRDefault="0069444A" w:rsidP="004C4D3C">
      <w:pPr>
        <w:jc w:val="left"/>
        <w:rPr>
          <w:rFonts w:ascii="Times New Roman" w:hAnsi="Times New Roman" w:cs="Times New Roman"/>
        </w:rPr>
      </w:pPr>
      <w:r>
        <w:rPr>
          <w:noProof/>
        </w:rPr>
        <w:drawing>
          <wp:inline distT="0" distB="0" distL="0" distR="0" wp14:anchorId="6FE0E9E5" wp14:editId="40271CD9">
            <wp:extent cx="6192520" cy="2696845"/>
            <wp:effectExtent l="0" t="0" r="0" b="8255"/>
            <wp:docPr id="22295979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959796" name=""/>
                    <pic:cNvPicPr/>
                  </pic:nvPicPr>
                  <pic:blipFill>
                    <a:blip r:embed="rId19"/>
                    <a:stretch>
                      <a:fillRect/>
                    </a:stretch>
                  </pic:blipFill>
                  <pic:spPr>
                    <a:xfrm>
                      <a:off x="0" y="0"/>
                      <a:ext cx="6192520" cy="2696845"/>
                    </a:xfrm>
                    <a:prstGeom prst="rect">
                      <a:avLst/>
                    </a:prstGeom>
                  </pic:spPr>
                </pic:pic>
              </a:graphicData>
            </a:graphic>
          </wp:inline>
        </w:drawing>
      </w:r>
    </w:p>
    <w:p w14:paraId="227F07AF" w14:textId="77777777" w:rsidR="002F646D" w:rsidRDefault="002F646D" w:rsidP="004C4D3C">
      <w:pPr>
        <w:jc w:val="left"/>
        <w:rPr>
          <w:rFonts w:ascii="Times New Roman" w:hAnsi="Times New Roman" w:cs="Times New Roman"/>
        </w:rPr>
      </w:pPr>
    </w:p>
    <w:p w14:paraId="25B44EB9" w14:textId="77777777" w:rsidR="00A05B89" w:rsidRDefault="00A05B89"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275"/>
        <w:gridCol w:w="8461"/>
      </w:tblGrid>
      <w:tr w:rsidR="00B857D3" w:rsidRPr="002021FB" w14:paraId="468C48E9" w14:textId="77777777" w:rsidTr="006F32DB">
        <w:trPr>
          <w:cantSplit/>
          <w:trHeight w:val="244"/>
          <w:tblHeader/>
        </w:trPr>
        <w:tc>
          <w:tcPr>
            <w:tcW w:w="655" w:type="pct"/>
            <w:shd w:val="clear" w:color="auto" w:fill="E0E0E0"/>
          </w:tcPr>
          <w:p w14:paraId="5AD22F80" w14:textId="77777777" w:rsidR="00B857D3" w:rsidRPr="002021FB" w:rsidRDefault="00B857D3" w:rsidP="00BC09BF">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345" w:type="pct"/>
            <w:shd w:val="clear" w:color="auto" w:fill="E0E0E0"/>
          </w:tcPr>
          <w:p w14:paraId="4C752EAC" w14:textId="77777777" w:rsidR="00B857D3" w:rsidRPr="002021FB" w:rsidRDefault="00B857D3" w:rsidP="00BC09BF">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B857D3" w:rsidRPr="002021FB" w14:paraId="1668AEEE" w14:textId="77777777" w:rsidTr="006F32DB">
        <w:trPr>
          <w:cantSplit/>
          <w:trHeight w:val="373"/>
        </w:trPr>
        <w:tc>
          <w:tcPr>
            <w:tcW w:w="655" w:type="pct"/>
          </w:tcPr>
          <w:p w14:paraId="0ED5F6FA" w14:textId="04CA34A4" w:rsidR="00B857D3" w:rsidRPr="00B857D3" w:rsidRDefault="005131AA" w:rsidP="00BC09BF">
            <w:pPr>
              <w:pStyle w:val="numberedsteptext"/>
              <w:numPr>
                <w:ilvl w:val="0"/>
                <w:numId w:val="0"/>
              </w:numPr>
              <w:ind w:left="425"/>
              <w:rPr>
                <w:sz w:val="24"/>
              </w:rPr>
            </w:pPr>
            <w:r>
              <w:rPr>
                <w:sz w:val="24"/>
              </w:rPr>
              <w:t>4</w:t>
            </w:r>
            <w:r w:rsidR="006F32DB">
              <w:rPr>
                <w:sz w:val="24"/>
              </w:rPr>
              <w:t>.</w:t>
            </w:r>
          </w:p>
        </w:tc>
        <w:tc>
          <w:tcPr>
            <w:tcW w:w="4345" w:type="pct"/>
          </w:tcPr>
          <w:p w14:paraId="4170909D" w14:textId="35EC9330" w:rsidR="00B857D3" w:rsidRPr="00E84ABF" w:rsidRDefault="0005543F" w:rsidP="006E59A4">
            <w:pPr>
              <w:pStyle w:val="TOC3"/>
            </w:pPr>
            <w:r>
              <w:t>Identif</w:t>
            </w:r>
            <w:r w:rsidR="00514A9C">
              <w:t xml:space="preserve">ying PO </w:t>
            </w:r>
            <w:r w:rsidR="00514A9C">
              <w:sym w:font="Wingdings" w:char="F0E0"/>
            </w:r>
            <w:r w:rsidR="00514A9C">
              <w:t xml:space="preserve"> Select </w:t>
            </w:r>
            <w:r w:rsidR="00204323">
              <w:t>drop down and click Search</w:t>
            </w:r>
          </w:p>
        </w:tc>
      </w:tr>
    </w:tbl>
    <w:p w14:paraId="05AABE74" w14:textId="6DA24EB0" w:rsidR="00B179CB" w:rsidRDefault="00204323" w:rsidP="004C4D3C">
      <w:pPr>
        <w:jc w:val="left"/>
        <w:rPr>
          <w:rFonts w:ascii="Times New Roman" w:hAnsi="Times New Roman" w:cs="Times New Roman"/>
        </w:rPr>
      </w:pPr>
      <w:r>
        <w:rPr>
          <w:noProof/>
        </w:rPr>
        <w:drawing>
          <wp:inline distT="0" distB="0" distL="0" distR="0" wp14:anchorId="06B1B95E" wp14:editId="73610999">
            <wp:extent cx="6192520" cy="2609850"/>
            <wp:effectExtent l="0" t="0" r="0" b="0"/>
            <wp:docPr id="63861904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8619042" name=""/>
                    <pic:cNvPicPr/>
                  </pic:nvPicPr>
                  <pic:blipFill>
                    <a:blip r:embed="rId20"/>
                    <a:stretch>
                      <a:fillRect/>
                    </a:stretch>
                  </pic:blipFill>
                  <pic:spPr>
                    <a:xfrm>
                      <a:off x="0" y="0"/>
                      <a:ext cx="6192520" cy="2609850"/>
                    </a:xfrm>
                    <a:prstGeom prst="rect">
                      <a:avLst/>
                    </a:prstGeom>
                  </pic:spPr>
                </pic:pic>
              </a:graphicData>
            </a:graphic>
          </wp:inline>
        </w:drawing>
      </w:r>
    </w:p>
    <w:p w14:paraId="67B5E10F" w14:textId="77777777" w:rsidR="008C42FE" w:rsidRDefault="008C42FE" w:rsidP="004C4D3C">
      <w:pPr>
        <w:jc w:val="left"/>
        <w:rPr>
          <w:rFonts w:ascii="Times New Roman" w:hAnsi="Times New Roman" w:cs="Times New Roman"/>
        </w:rPr>
      </w:pPr>
    </w:p>
    <w:p w14:paraId="758A78E1" w14:textId="77777777" w:rsidR="00BD7BBD" w:rsidRDefault="00BD7BBD" w:rsidP="004C4D3C">
      <w:pPr>
        <w:jc w:val="left"/>
        <w:rPr>
          <w:rFonts w:ascii="Times New Roman" w:hAnsi="Times New Roman" w:cs="Times New Roman"/>
        </w:rPr>
      </w:pPr>
    </w:p>
    <w:p w14:paraId="73876631" w14:textId="77777777" w:rsidR="00BD7BBD" w:rsidRDefault="00BD7BBD" w:rsidP="004C4D3C">
      <w:pPr>
        <w:jc w:val="left"/>
        <w:rPr>
          <w:rFonts w:ascii="Times New Roman" w:hAnsi="Times New Roman" w:cs="Times New Roman"/>
        </w:rPr>
      </w:pPr>
    </w:p>
    <w:p w14:paraId="3CBC1F13" w14:textId="77777777" w:rsidR="00BD7BBD" w:rsidRDefault="00BD7BBD"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8C42FE" w:rsidRPr="002021FB" w14:paraId="0477830F" w14:textId="77777777" w:rsidTr="006F32DB">
        <w:trPr>
          <w:cantSplit/>
          <w:trHeight w:val="244"/>
          <w:tblHeader/>
        </w:trPr>
        <w:tc>
          <w:tcPr>
            <w:tcW w:w="582" w:type="pct"/>
            <w:shd w:val="clear" w:color="auto" w:fill="E0E0E0"/>
          </w:tcPr>
          <w:p w14:paraId="6BB3AA32" w14:textId="77777777" w:rsidR="008C42FE" w:rsidRPr="002021FB" w:rsidRDefault="008C42FE" w:rsidP="00BC09BF">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lastRenderedPageBreak/>
              <w:t>Step</w:t>
            </w:r>
          </w:p>
        </w:tc>
        <w:tc>
          <w:tcPr>
            <w:tcW w:w="4418" w:type="pct"/>
            <w:shd w:val="clear" w:color="auto" w:fill="E0E0E0"/>
          </w:tcPr>
          <w:p w14:paraId="669530A1" w14:textId="77777777" w:rsidR="008C42FE" w:rsidRPr="002021FB" w:rsidRDefault="008C42FE" w:rsidP="00BC09BF">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8C42FE" w:rsidRPr="002021FB" w14:paraId="0B2F523B" w14:textId="77777777" w:rsidTr="006F32DB">
        <w:trPr>
          <w:cantSplit/>
          <w:trHeight w:val="373"/>
        </w:trPr>
        <w:tc>
          <w:tcPr>
            <w:tcW w:w="582" w:type="pct"/>
          </w:tcPr>
          <w:p w14:paraId="77EB7F82" w14:textId="524D05E9" w:rsidR="008C42FE" w:rsidRPr="00B857D3" w:rsidRDefault="00E460E7" w:rsidP="00BC09BF">
            <w:pPr>
              <w:pStyle w:val="numberedsteptext"/>
              <w:numPr>
                <w:ilvl w:val="0"/>
                <w:numId w:val="0"/>
              </w:numPr>
              <w:ind w:left="425"/>
              <w:rPr>
                <w:sz w:val="24"/>
              </w:rPr>
            </w:pPr>
            <w:r>
              <w:rPr>
                <w:sz w:val="24"/>
              </w:rPr>
              <w:t>5</w:t>
            </w:r>
            <w:r w:rsidR="001914F7">
              <w:rPr>
                <w:sz w:val="24"/>
              </w:rPr>
              <w:t>.</w:t>
            </w:r>
          </w:p>
        </w:tc>
        <w:tc>
          <w:tcPr>
            <w:tcW w:w="4418" w:type="pct"/>
          </w:tcPr>
          <w:p w14:paraId="20878CBF" w14:textId="48F50522" w:rsidR="008C42FE" w:rsidRPr="004833A4" w:rsidRDefault="00E460E7" w:rsidP="006E59A4">
            <w:pPr>
              <w:pStyle w:val="TOC3"/>
            </w:pPr>
            <w:r>
              <w:t>Enter PO number and click Search</w:t>
            </w:r>
          </w:p>
        </w:tc>
      </w:tr>
    </w:tbl>
    <w:p w14:paraId="69AC4E7B" w14:textId="61CFD5B2" w:rsidR="008C42FE" w:rsidRDefault="00E460E7" w:rsidP="004C4D3C">
      <w:pPr>
        <w:jc w:val="left"/>
        <w:rPr>
          <w:rFonts w:ascii="Times New Roman" w:hAnsi="Times New Roman" w:cs="Times New Roman"/>
        </w:rPr>
      </w:pPr>
      <w:r>
        <w:rPr>
          <w:noProof/>
        </w:rPr>
        <w:drawing>
          <wp:inline distT="0" distB="0" distL="0" distR="0" wp14:anchorId="7D45E76D" wp14:editId="1BA8A837">
            <wp:extent cx="6192520" cy="2610485"/>
            <wp:effectExtent l="0" t="0" r="0" b="0"/>
            <wp:docPr id="4673918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7391867" name=""/>
                    <pic:cNvPicPr/>
                  </pic:nvPicPr>
                  <pic:blipFill>
                    <a:blip r:embed="rId21"/>
                    <a:stretch>
                      <a:fillRect/>
                    </a:stretch>
                  </pic:blipFill>
                  <pic:spPr>
                    <a:xfrm>
                      <a:off x="0" y="0"/>
                      <a:ext cx="6192520" cy="2610485"/>
                    </a:xfrm>
                    <a:prstGeom prst="rect">
                      <a:avLst/>
                    </a:prstGeom>
                  </pic:spPr>
                </pic:pic>
              </a:graphicData>
            </a:graphic>
          </wp:inline>
        </w:drawing>
      </w:r>
    </w:p>
    <w:p w14:paraId="4D9967D6" w14:textId="77777777" w:rsidR="004833A4" w:rsidRDefault="004833A4" w:rsidP="004C4D3C">
      <w:pPr>
        <w:jc w:val="left"/>
        <w:rPr>
          <w:rFonts w:ascii="Times New Roman" w:hAnsi="Times New Roman" w:cs="Times New Roman"/>
        </w:rPr>
      </w:pPr>
    </w:p>
    <w:p w14:paraId="22C55421" w14:textId="77777777" w:rsidR="000A1079" w:rsidRDefault="000A1079" w:rsidP="004C4D3C">
      <w:pPr>
        <w:jc w:val="left"/>
        <w:rPr>
          <w:rFonts w:ascii="Times New Roman" w:hAnsi="Times New Roman" w:cs="Times New Roman"/>
        </w:rPr>
      </w:pPr>
    </w:p>
    <w:p w14:paraId="387F7A51" w14:textId="77777777" w:rsidR="000A1079" w:rsidRDefault="000A1079"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8C42FE" w:rsidRPr="002021FB" w14:paraId="10CFD527" w14:textId="77777777" w:rsidTr="001914F7">
        <w:trPr>
          <w:cantSplit/>
          <w:trHeight w:val="244"/>
          <w:tblHeader/>
        </w:trPr>
        <w:tc>
          <w:tcPr>
            <w:tcW w:w="582" w:type="pct"/>
            <w:shd w:val="clear" w:color="auto" w:fill="E0E0E0"/>
          </w:tcPr>
          <w:p w14:paraId="610FD93F" w14:textId="77777777" w:rsidR="008C42FE" w:rsidRPr="002021FB" w:rsidRDefault="008C42FE" w:rsidP="00BC09BF">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380E1F34" w14:textId="77777777" w:rsidR="008C42FE" w:rsidRPr="002021FB" w:rsidRDefault="008C42FE" w:rsidP="00BC09BF">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8C42FE" w:rsidRPr="002021FB" w14:paraId="287A27F8" w14:textId="77777777" w:rsidTr="001914F7">
        <w:trPr>
          <w:cantSplit/>
          <w:trHeight w:val="373"/>
        </w:trPr>
        <w:tc>
          <w:tcPr>
            <w:tcW w:w="582" w:type="pct"/>
          </w:tcPr>
          <w:p w14:paraId="1030E2AE" w14:textId="3EC4AC24" w:rsidR="008C42FE" w:rsidRPr="00B857D3" w:rsidRDefault="00E460E7" w:rsidP="008C42FE">
            <w:pPr>
              <w:pStyle w:val="numberedsteptext"/>
              <w:numPr>
                <w:ilvl w:val="0"/>
                <w:numId w:val="0"/>
              </w:numPr>
              <w:ind w:left="425"/>
              <w:rPr>
                <w:sz w:val="24"/>
              </w:rPr>
            </w:pPr>
            <w:r>
              <w:rPr>
                <w:sz w:val="24"/>
              </w:rPr>
              <w:t>6</w:t>
            </w:r>
            <w:r w:rsidR="001914F7">
              <w:rPr>
                <w:sz w:val="24"/>
              </w:rPr>
              <w:t>.</w:t>
            </w:r>
          </w:p>
        </w:tc>
        <w:tc>
          <w:tcPr>
            <w:tcW w:w="4418" w:type="pct"/>
          </w:tcPr>
          <w:p w14:paraId="3E74F8D0" w14:textId="244F9E81" w:rsidR="008C42FE" w:rsidRPr="002021FB" w:rsidRDefault="000A1079" w:rsidP="006E59A4">
            <w:pPr>
              <w:pStyle w:val="TOC3"/>
            </w:pPr>
            <w:r>
              <w:t>Select PO number and click OK</w:t>
            </w:r>
          </w:p>
        </w:tc>
      </w:tr>
    </w:tbl>
    <w:p w14:paraId="3B841529" w14:textId="2A01BAD5" w:rsidR="008C42FE" w:rsidRDefault="000A1079" w:rsidP="004C4D3C">
      <w:pPr>
        <w:jc w:val="left"/>
        <w:rPr>
          <w:rFonts w:ascii="Times New Roman" w:hAnsi="Times New Roman" w:cs="Times New Roman"/>
        </w:rPr>
      </w:pPr>
      <w:r>
        <w:rPr>
          <w:noProof/>
        </w:rPr>
        <w:drawing>
          <wp:inline distT="0" distB="0" distL="0" distR="0" wp14:anchorId="1F69452A" wp14:editId="594CD469">
            <wp:extent cx="6192520" cy="2606040"/>
            <wp:effectExtent l="0" t="0" r="0" b="3810"/>
            <wp:docPr id="17383450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8345055" name=""/>
                    <pic:cNvPicPr/>
                  </pic:nvPicPr>
                  <pic:blipFill>
                    <a:blip r:embed="rId22"/>
                    <a:stretch>
                      <a:fillRect/>
                    </a:stretch>
                  </pic:blipFill>
                  <pic:spPr>
                    <a:xfrm>
                      <a:off x="0" y="0"/>
                      <a:ext cx="6192520" cy="2606040"/>
                    </a:xfrm>
                    <a:prstGeom prst="rect">
                      <a:avLst/>
                    </a:prstGeom>
                  </pic:spPr>
                </pic:pic>
              </a:graphicData>
            </a:graphic>
          </wp:inline>
        </w:drawing>
      </w:r>
    </w:p>
    <w:p w14:paraId="3F225D44" w14:textId="737DB5EE" w:rsidR="0031365C" w:rsidRDefault="0031365C" w:rsidP="004C4D3C">
      <w:pPr>
        <w:jc w:val="left"/>
        <w:rPr>
          <w:rFonts w:ascii="Times New Roman" w:hAnsi="Times New Roman" w:cs="Times New Roman"/>
        </w:rPr>
      </w:pPr>
    </w:p>
    <w:p w14:paraId="469F7D59" w14:textId="77777777" w:rsidR="00BD7BBD" w:rsidRDefault="00BD7BBD" w:rsidP="004C4D3C">
      <w:pPr>
        <w:jc w:val="left"/>
        <w:rPr>
          <w:rFonts w:ascii="Times New Roman" w:hAnsi="Times New Roman" w:cs="Times New Roman"/>
        </w:rPr>
      </w:pPr>
    </w:p>
    <w:p w14:paraId="4EBFC18F" w14:textId="77777777" w:rsidR="00BD7BBD" w:rsidRDefault="00BD7BBD"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BD7BBD" w:rsidRPr="002021FB" w14:paraId="264A45D5" w14:textId="77777777" w:rsidTr="00894368">
        <w:trPr>
          <w:cantSplit/>
          <w:trHeight w:val="244"/>
          <w:tblHeader/>
        </w:trPr>
        <w:tc>
          <w:tcPr>
            <w:tcW w:w="582" w:type="pct"/>
            <w:shd w:val="clear" w:color="auto" w:fill="E0E0E0"/>
          </w:tcPr>
          <w:p w14:paraId="62413A90" w14:textId="77777777" w:rsidR="00BD7BBD" w:rsidRPr="002021FB" w:rsidRDefault="00BD7BBD" w:rsidP="00894368">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lastRenderedPageBreak/>
              <w:t>Step</w:t>
            </w:r>
          </w:p>
        </w:tc>
        <w:tc>
          <w:tcPr>
            <w:tcW w:w="4418" w:type="pct"/>
            <w:shd w:val="clear" w:color="auto" w:fill="E0E0E0"/>
          </w:tcPr>
          <w:p w14:paraId="7B708279" w14:textId="77777777" w:rsidR="00BD7BBD" w:rsidRPr="002021FB" w:rsidRDefault="00BD7BBD" w:rsidP="00894368">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BD7BBD" w:rsidRPr="002021FB" w14:paraId="26DD1DDE" w14:textId="77777777" w:rsidTr="00894368">
        <w:trPr>
          <w:cantSplit/>
          <w:trHeight w:val="373"/>
        </w:trPr>
        <w:tc>
          <w:tcPr>
            <w:tcW w:w="582" w:type="pct"/>
          </w:tcPr>
          <w:p w14:paraId="0A65C92F" w14:textId="63F04772" w:rsidR="00BD7BBD" w:rsidRPr="00B857D3" w:rsidRDefault="000A1079" w:rsidP="00894368">
            <w:pPr>
              <w:pStyle w:val="numberedsteptext"/>
              <w:numPr>
                <w:ilvl w:val="0"/>
                <w:numId w:val="0"/>
              </w:numPr>
              <w:ind w:left="425"/>
              <w:rPr>
                <w:sz w:val="24"/>
              </w:rPr>
            </w:pPr>
            <w:r>
              <w:rPr>
                <w:sz w:val="24"/>
              </w:rPr>
              <w:t>7</w:t>
            </w:r>
            <w:r w:rsidR="00BD7BBD">
              <w:rPr>
                <w:sz w:val="24"/>
              </w:rPr>
              <w:t>.</w:t>
            </w:r>
          </w:p>
        </w:tc>
        <w:tc>
          <w:tcPr>
            <w:tcW w:w="4418" w:type="pct"/>
          </w:tcPr>
          <w:p w14:paraId="7DE3CA84" w14:textId="79B0DEF3" w:rsidR="00BD7BBD" w:rsidRPr="002021FB" w:rsidRDefault="000A0294" w:rsidP="006E59A4">
            <w:pPr>
              <w:pStyle w:val="TOC3"/>
            </w:pPr>
            <w:r>
              <w:t>Under Attachments</w:t>
            </w:r>
            <w:r w:rsidR="0018501D">
              <w:t xml:space="preserve"> </w:t>
            </w:r>
            <w:r w:rsidR="0018501D">
              <w:sym w:font="Wingdings" w:char="F0E0"/>
            </w:r>
            <w:r w:rsidR="0018501D">
              <w:t xml:space="preserve"> Click “+” icon</w:t>
            </w:r>
          </w:p>
        </w:tc>
      </w:tr>
    </w:tbl>
    <w:p w14:paraId="7B24B289" w14:textId="763ABC88" w:rsidR="00EB22DB" w:rsidRDefault="000A0294" w:rsidP="004C4D3C">
      <w:pPr>
        <w:jc w:val="left"/>
        <w:rPr>
          <w:rFonts w:ascii="Times New Roman" w:hAnsi="Times New Roman" w:cs="Times New Roman"/>
        </w:rPr>
      </w:pPr>
      <w:r>
        <w:rPr>
          <w:noProof/>
        </w:rPr>
        <w:drawing>
          <wp:inline distT="0" distB="0" distL="0" distR="0" wp14:anchorId="465FB0C1" wp14:editId="4ABBDE66">
            <wp:extent cx="6192520" cy="2595245"/>
            <wp:effectExtent l="0" t="0" r="0" b="0"/>
            <wp:docPr id="11616674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1667419" name=""/>
                    <pic:cNvPicPr/>
                  </pic:nvPicPr>
                  <pic:blipFill>
                    <a:blip r:embed="rId23"/>
                    <a:stretch>
                      <a:fillRect/>
                    </a:stretch>
                  </pic:blipFill>
                  <pic:spPr>
                    <a:xfrm>
                      <a:off x="0" y="0"/>
                      <a:ext cx="6192520" cy="2595245"/>
                    </a:xfrm>
                    <a:prstGeom prst="rect">
                      <a:avLst/>
                    </a:prstGeom>
                  </pic:spPr>
                </pic:pic>
              </a:graphicData>
            </a:graphic>
          </wp:inline>
        </w:drawing>
      </w:r>
    </w:p>
    <w:p w14:paraId="0A7FCF62" w14:textId="77777777" w:rsidR="00CB4C20" w:rsidRDefault="00CB4C20" w:rsidP="004C4D3C">
      <w:pPr>
        <w:jc w:val="left"/>
        <w:rPr>
          <w:rFonts w:ascii="Times New Roman" w:hAnsi="Times New Roman" w:cs="Times New Roman"/>
        </w:rPr>
      </w:pPr>
    </w:p>
    <w:p w14:paraId="12739153" w14:textId="77777777" w:rsidR="00CB4C20" w:rsidRDefault="00CB4C20" w:rsidP="004C4D3C">
      <w:pPr>
        <w:jc w:val="left"/>
        <w:rPr>
          <w:rFonts w:ascii="Times New Roman" w:hAnsi="Times New Roman" w:cs="Times New Roman"/>
        </w:rPr>
      </w:pPr>
    </w:p>
    <w:p w14:paraId="2E7E886D" w14:textId="77777777" w:rsidR="00CB4C20" w:rsidRDefault="00CB4C20"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CB4C20" w:rsidRPr="002021FB" w14:paraId="6DDB6E12" w14:textId="77777777" w:rsidTr="007B6070">
        <w:trPr>
          <w:cantSplit/>
          <w:trHeight w:val="244"/>
          <w:tblHeader/>
        </w:trPr>
        <w:tc>
          <w:tcPr>
            <w:tcW w:w="582" w:type="pct"/>
            <w:shd w:val="clear" w:color="auto" w:fill="E0E0E0"/>
          </w:tcPr>
          <w:p w14:paraId="50973D76" w14:textId="77777777" w:rsidR="00CB4C20" w:rsidRPr="002021FB" w:rsidRDefault="00CB4C20"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551DA8A4" w14:textId="77777777" w:rsidR="00CB4C20" w:rsidRPr="002021FB" w:rsidRDefault="00CB4C20"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CB4C20" w:rsidRPr="002021FB" w14:paraId="772C6AD1" w14:textId="77777777" w:rsidTr="007B6070">
        <w:trPr>
          <w:cantSplit/>
          <w:trHeight w:val="373"/>
        </w:trPr>
        <w:tc>
          <w:tcPr>
            <w:tcW w:w="582" w:type="pct"/>
          </w:tcPr>
          <w:p w14:paraId="161AA838" w14:textId="7E56A04E" w:rsidR="00CB4C20" w:rsidRPr="00B857D3" w:rsidRDefault="00CB4C20" w:rsidP="007B6070">
            <w:pPr>
              <w:pStyle w:val="numberedsteptext"/>
              <w:numPr>
                <w:ilvl w:val="0"/>
                <w:numId w:val="0"/>
              </w:numPr>
              <w:ind w:left="425"/>
              <w:rPr>
                <w:sz w:val="24"/>
              </w:rPr>
            </w:pPr>
            <w:r>
              <w:rPr>
                <w:sz w:val="24"/>
              </w:rPr>
              <w:t>8.</w:t>
            </w:r>
          </w:p>
        </w:tc>
        <w:tc>
          <w:tcPr>
            <w:tcW w:w="4418" w:type="pct"/>
          </w:tcPr>
          <w:p w14:paraId="17B4339A" w14:textId="680CFA60" w:rsidR="00CB4C20" w:rsidRPr="002021FB" w:rsidRDefault="009D6048" w:rsidP="007B6070">
            <w:pPr>
              <w:pStyle w:val="TOC3"/>
            </w:pPr>
            <w:r>
              <w:t xml:space="preserve">Under Category </w:t>
            </w:r>
            <w:r>
              <w:sym w:font="Wingdings" w:char="F0E0"/>
            </w:r>
            <w:r>
              <w:t xml:space="preserve">Select </w:t>
            </w:r>
            <w:r w:rsidR="00BC7E62">
              <w:t>“F</w:t>
            </w:r>
            <w:r>
              <w:t>rom Supplier</w:t>
            </w:r>
            <w:r w:rsidR="00BC7E62">
              <w:t>”</w:t>
            </w:r>
          </w:p>
        </w:tc>
      </w:tr>
      <w:tr w:rsidR="009D6048" w:rsidRPr="002021FB" w14:paraId="51AE75C3" w14:textId="77777777" w:rsidTr="007B6070">
        <w:trPr>
          <w:cantSplit/>
          <w:trHeight w:val="373"/>
        </w:trPr>
        <w:tc>
          <w:tcPr>
            <w:tcW w:w="582" w:type="pct"/>
          </w:tcPr>
          <w:p w14:paraId="59A1475C" w14:textId="720EA507" w:rsidR="009D6048" w:rsidRDefault="009D6048" w:rsidP="007B6070">
            <w:pPr>
              <w:pStyle w:val="numberedsteptext"/>
              <w:numPr>
                <w:ilvl w:val="0"/>
                <w:numId w:val="0"/>
              </w:numPr>
              <w:ind w:left="425"/>
              <w:rPr>
                <w:sz w:val="24"/>
              </w:rPr>
            </w:pPr>
            <w:r>
              <w:rPr>
                <w:sz w:val="24"/>
              </w:rPr>
              <w:t>9.</w:t>
            </w:r>
          </w:p>
        </w:tc>
        <w:tc>
          <w:tcPr>
            <w:tcW w:w="4418" w:type="pct"/>
          </w:tcPr>
          <w:p w14:paraId="1B3B6C17" w14:textId="18939ECC" w:rsidR="009D6048" w:rsidRDefault="009D6048" w:rsidP="007B6070">
            <w:pPr>
              <w:pStyle w:val="TOC3"/>
            </w:pPr>
            <w:r>
              <w:t>Attach the document, click OK</w:t>
            </w:r>
          </w:p>
        </w:tc>
      </w:tr>
    </w:tbl>
    <w:p w14:paraId="2B394EF8" w14:textId="50B17978" w:rsidR="00CB4C20" w:rsidRDefault="006243A5" w:rsidP="004C4D3C">
      <w:pPr>
        <w:jc w:val="left"/>
        <w:rPr>
          <w:rFonts w:ascii="Times New Roman" w:hAnsi="Times New Roman" w:cs="Times New Roman"/>
        </w:rPr>
      </w:pPr>
      <w:r>
        <w:rPr>
          <w:noProof/>
        </w:rPr>
        <w:drawing>
          <wp:inline distT="0" distB="0" distL="0" distR="0" wp14:anchorId="438DC82F" wp14:editId="17233649">
            <wp:extent cx="6192520" cy="2658745"/>
            <wp:effectExtent l="0" t="0" r="0" b="8255"/>
            <wp:docPr id="133070877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0708776" name=""/>
                    <pic:cNvPicPr/>
                  </pic:nvPicPr>
                  <pic:blipFill>
                    <a:blip r:embed="rId24"/>
                    <a:stretch>
                      <a:fillRect/>
                    </a:stretch>
                  </pic:blipFill>
                  <pic:spPr>
                    <a:xfrm>
                      <a:off x="0" y="0"/>
                      <a:ext cx="6192520" cy="2658745"/>
                    </a:xfrm>
                    <a:prstGeom prst="rect">
                      <a:avLst/>
                    </a:prstGeom>
                  </pic:spPr>
                </pic:pic>
              </a:graphicData>
            </a:graphic>
          </wp:inline>
        </w:drawing>
      </w:r>
    </w:p>
    <w:p w14:paraId="22E981E5" w14:textId="77777777" w:rsidR="009D6048" w:rsidRDefault="009D6048" w:rsidP="004C4D3C">
      <w:pPr>
        <w:jc w:val="left"/>
        <w:rPr>
          <w:rFonts w:ascii="Times New Roman" w:hAnsi="Times New Roman" w:cs="Times New Roman"/>
        </w:rPr>
      </w:pPr>
    </w:p>
    <w:p w14:paraId="02E1C93C" w14:textId="77777777" w:rsidR="009D6048" w:rsidRDefault="009D6048"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9D6048" w:rsidRPr="002021FB" w14:paraId="15911C64" w14:textId="77777777" w:rsidTr="007B6070">
        <w:trPr>
          <w:cantSplit/>
          <w:trHeight w:val="244"/>
          <w:tblHeader/>
        </w:trPr>
        <w:tc>
          <w:tcPr>
            <w:tcW w:w="582" w:type="pct"/>
            <w:shd w:val="clear" w:color="auto" w:fill="E0E0E0"/>
          </w:tcPr>
          <w:p w14:paraId="35AB0611" w14:textId="77777777" w:rsidR="009D6048" w:rsidRPr="002021FB" w:rsidRDefault="009D6048"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lastRenderedPageBreak/>
              <w:t>Step</w:t>
            </w:r>
          </w:p>
        </w:tc>
        <w:tc>
          <w:tcPr>
            <w:tcW w:w="4418" w:type="pct"/>
            <w:shd w:val="clear" w:color="auto" w:fill="E0E0E0"/>
          </w:tcPr>
          <w:p w14:paraId="7D1479C9" w14:textId="77777777" w:rsidR="009D6048" w:rsidRPr="002021FB" w:rsidRDefault="009D6048"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9D6048" w:rsidRPr="002021FB" w14:paraId="58484EF7" w14:textId="77777777" w:rsidTr="007B6070">
        <w:trPr>
          <w:cantSplit/>
          <w:trHeight w:val="373"/>
        </w:trPr>
        <w:tc>
          <w:tcPr>
            <w:tcW w:w="582" w:type="pct"/>
          </w:tcPr>
          <w:p w14:paraId="7AFAF247" w14:textId="0377C30F" w:rsidR="009D6048" w:rsidRPr="00B857D3" w:rsidRDefault="009D6048" w:rsidP="007B6070">
            <w:pPr>
              <w:pStyle w:val="numberedsteptext"/>
              <w:numPr>
                <w:ilvl w:val="0"/>
                <w:numId w:val="0"/>
              </w:numPr>
              <w:ind w:left="425"/>
              <w:rPr>
                <w:sz w:val="24"/>
              </w:rPr>
            </w:pPr>
            <w:r>
              <w:rPr>
                <w:sz w:val="24"/>
              </w:rPr>
              <w:t>10.</w:t>
            </w:r>
          </w:p>
        </w:tc>
        <w:tc>
          <w:tcPr>
            <w:tcW w:w="4418" w:type="pct"/>
          </w:tcPr>
          <w:p w14:paraId="082D98B7" w14:textId="29747A3D" w:rsidR="009D6048" w:rsidRPr="002021FB" w:rsidRDefault="0070297B" w:rsidP="007B6070">
            <w:pPr>
              <w:pStyle w:val="TOC3"/>
            </w:pPr>
            <w:r>
              <w:t xml:space="preserve">Number </w:t>
            </w:r>
            <w:r>
              <w:sym w:font="Wingdings" w:char="F0E0"/>
            </w:r>
            <w:r w:rsidR="00C87D31">
              <w:t>Enter the Invoice Number</w:t>
            </w:r>
          </w:p>
        </w:tc>
      </w:tr>
      <w:tr w:rsidR="0070297B" w:rsidRPr="002021FB" w14:paraId="3A78E430" w14:textId="77777777" w:rsidTr="007B6070">
        <w:trPr>
          <w:cantSplit/>
          <w:trHeight w:val="373"/>
        </w:trPr>
        <w:tc>
          <w:tcPr>
            <w:tcW w:w="582" w:type="pct"/>
          </w:tcPr>
          <w:p w14:paraId="0FCA59BC" w14:textId="540D6CD1" w:rsidR="0070297B" w:rsidRDefault="0070297B" w:rsidP="007B6070">
            <w:pPr>
              <w:pStyle w:val="numberedsteptext"/>
              <w:numPr>
                <w:ilvl w:val="0"/>
                <w:numId w:val="0"/>
              </w:numPr>
              <w:ind w:left="425"/>
              <w:rPr>
                <w:sz w:val="24"/>
              </w:rPr>
            </w:pPr>
            <w:r>
              <w:rPr>
                <w:sz w:val="24"/>
              </w:rPr>
              <w:t>11.</w:t>
            </w:r>
          </w:p>
        </w:tc>
        <w:tc>
          <w:tcPr>
            <w:tcW w:w="4418" w:type="pct"/>
          </w:tcPr>
          <w:p w14:paraId="60E13346" w14:textId="43EB1104" w:rsidR="0070297B" w:rsidRDefault="0070297B" w:rsidP="007B6070">
            <w:pPr>
              <w:pStyle w:val="TOC3"/>
            </w:pPr>
            <w:r>
              <w:t xml:space="preserve">Date </w:t>
            </w:r>
            <w:r>
              <w:sym w:font="Wingdings" w:char="F0E0"/>
            </w:r>
            <w:r>
              <w:t xml:space="preserve"> Current Date (Date on which invoice is created)</w:t>
            </w:r>
          </w:p>
        </w:tc>
      </w:tr>
      <w:tr w:rsidR="0070297B" w:rsidRPr="002021FB" w14:paraId="63931CAC" w14:textId="77777777" w:rsidTr="007B6070">
        <w:trPr>
          <w:cantSplit/>
          <w:trHeight w:val="373"/>
        </w:trPr>
        <w:tc>
          <w:tcPr>
            <w:tcW w:w="582" w:type="pct"/>
          </w:tcPr>
          <w:p w14:paraId="77128B5F" w14:textId="79552F88" w:rsidR="0070297B" w:rsidRDefault="0070297B" w:rsidP="007B6070">
            <w:pPr>
              <w:pStyle w:val="numberedsteptext"/>
              <w:numPr>
                <w:ilvl w:val="0"/>
                <w:numId w:val="0"/>
              </w:numPr>
              <w:ind w:left="425"/>
              <w:rPr>
                <w:sz w:val="24"/>
              </w:rPr>
            </w:pPr>
            <w:r>
              <w:rPr>
                <w:sz w:val="24"/>
              </w:rPr>
              <w:t>12.</w:t>
            </w:r>
          </w:p>
        </w:tc>
        <w:tc>
          <w:tcPr>
            <w:tcW w:w="4418" w:type="pct"/>
          </w:tcPr>
          <w:p w14:paraId="1D79C54F" w14:textId="2D0CB524" w:rsidR="0070297B" w:rsidRDefault="00DB3BD5" w:rsidP="007B6070">
            <w:pPr>
              <w:pStyle w:val="TOC3"/>
            </w:pPr>
            <w:r>
              <w:t xml:space="preserve">Type </w:t>
            </w:r>
            <w:r>
              <w:sym w:font="Wingdings" w:char="F0E0"/>
            </w:r>
            <w:r>
              <w:t xml:space="preserve"> Invoice</w:t>
            </w:r>
          </w:p>
        </w:tc>
      </w:tr>
    </w:tbl>
    <w:p w14:paraId="180C9489" w14:textId="2D6B390D" w:rsidR="009D6048" w:rsidRDefault="00C87D31" w:rsidP="004C4D3C">
      <w:pPr>
        <w:jc w:val="left"/>
        <w:rPr>
          <w:rFonts w:ascii="Times New Roman" w:hAnsi="Times New Roman" w:cs="Times New Roman"/>
        </w:rPr>
      </w:pPr>
      <w:r>
        <w:rPr>
          <w:noProof/>
        </w:rPr>
        <w:drawing>
          <wp:inline distT="0" distB="0" distL="0" distR="0" wp14:anchorId="05786FA8" wp14:editId="43803001">
            <wp:extent cx="6192520" cy="2602230"/>
            <wp:effectExtent l="0" t="0" r="0" b="7620"/>
            <wp:docPr id="17906601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0660178" name=""/>
                    <pic:cNvPicPr/>
                  </pic:nvPicPr>
                  <pic:blipFill>
                    <a:blip r:embed="rId25"/>
                    <a:stretch>
                      <a:fillRect/>
                    </a:stretch>
                  </pic:blipFill>
                  <pic:spPr>
                    <a:xfrm>
                      <a:off x="0" y="0"/>
                      <a:ext cx="6192520" cy="2602230"/>
                    </a:xfrm>
                    <a:prstGeom prst="rect">
                      <a:avLst/>
                    </a:prstGeom>
                  </pic:spPr>
                </pic:pic>
              </a:graphicData>
            </a:graphic>
          </wp:inline>
        </w:drawing>
      </w:r>
    </w:p>
    <w:p w14:paraId="2981B5A3" w14:textId="77777777" w:rsidR="00DB3BD5" w:rsidRDefault="00DB3BD5" w:rsidP="004C4D3C">
      <w:pPr>
        <w:jc w:val="left"/>
        <w:rPr>
          <w:rFonts w:ascii="Times New Roman" w:hAnsi="Times New Roman" w:cs="Times New Roman"/>
        </w:rPr>
      </w:pPr>
    </w:p>
    <w:p w14:paraId="6453F5FD" w14:textId="77777777" w:rsidR="00DB3BD5" w:rsidRDefault="00DB3BD5"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DB3BD5" w:rsidRPr="002021FB" w14:paraId="1E914546" w14:textId="77777777" w:rsidTr="007B6070">
        <w:trPr>
          <w:cantSplit/>
          <w:trHeight w:val="244"/>
          <w:tblHeader/>
        </w:trPr>
        <w:tc>
          <w:tcPr>
            <w:tcW w:w="582" w:type="pct"/>
            <w:shd w:val="clear" w:color="auto" w:fill="E0E0E0"/>
          </w:tcPr>
          <w:p w14:paraId="7EABE5CA" w14:textId="77777777" w:rsidR="00DB3BD5" w:rsidRPr="002021FB" w:rsidRDefault="00DB3BD5"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239B7982" w14:textId="77777777" w:rsidR="00DB3BD5" w:rsidRPr="002021FB" w:rsidRDefault="00DB3BD5"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DB3BD5" w:rsidRPr="002021FB" w14:paraId="75CFE8F4" w14:textId="77777777" w:rsidTr="007B6070">
        <w:trPr>
          <w:cantSplit/>
          <w:trHeight w:val="373"/>
        </w:trPr>
        <w:tc>
          <w:tcPr>
            <w:tcW w:w="582" w:type="pct"/>
          </w:tcPr>
          <w:p w14:paraId="461B4820" w14:textId="386EE557" w:rsidR="00DB3BD5" w:rsidRPr="00B857D3" w:rsidRDefault="00DB3BD5" w:rsidP="007B6070">
            <w:pPr>
              <w:pStyle w:val="numberedsteptext"/>
              <w:numPr>
                <w:ilvl w:val="0"/>
                <w:numId w:val="0"/>
              </w:numPr>
              <w:ind w:left="425"/>
              <w:rPr>
                <w:sz w:val="24"/>
              </w:rPr>
            </w:pPr>
            <w:r>
              <w:rPr>
                <w:sz w:val="24"/>
              </w:rPr>
              <w:t>13.</w:t>
            </w:r>
          </w:p>
        </w:tc>
        <w:tc>
          <w:tcPr>
            <w:tcW w:w="4418" w:type="pct"/>
          </w:tcPr>
          <w:p w14:paraId="1FAAC839" w14:textId="16464993" w:rsidR="00DB3BD5" w:rsidRPr="002021FB" w:rsidRDefault="00FC195E" w:rsidP="007B6070">
            <w:pPr>
              <w:pStyle w:val="TOC3"/>
            </w:pPr>
            <w:r>
              <w:t xml:space="preserve">Lines </w:t>
            </w:r>
            <w:r>
              <w:sym w:font="Wingdings" w:char="F0E0"/>
            </w:r>
            <w:r>
              <w:t xml:space="preserve"> </w:t>
            </w:r>
            <w:r w:rsidR="000B5668">
              <w:t xml:space="preserve">Click </w:t>
            </w:r>
            <w:r w:rsidR="00BC7E62">
              <w:t>“</w:t>
            </w:r>
            <w:r w:rsidR="000B5668">
              <w:t>Select and Add</w:t>
            </w:r>
            <w:r w:rsidR="00BC7E62">
              <w:t>”</w:t>
            </w:r>
            <w:r w:rsidR="000B5668">
              <w:t xml:space="preserve"> icon</w:t>
            </w:r>
          </w:p>
        </w:tc>
      </w:tr>
    </w:tbl>
    <w:p w14:paraId="163B5EAE" w14:textId="4E3B8173" w:rsidR="00DB3BD5" w:rsidRDefault="005B1448" w:rsidP="004C4D3C">
      <w:pPr>
        <w:jc w:val="left"/>
        <w:rPr>
          <w:rFonts w:ascii="Times New Roman" w:hAnsi="Times New Roman" w:cs="Times New Roman"/>
        </w:rPr>
      </w:pPr>
      <w:r>
        <w:rPr>
          <w:noProof/>
        </w:rPr>
        <w:drawing>
          <wp:inline distT="0" distB="0" distL="0" distR="0" wp14:anchorId="5BE1F0F7" wp14:editId="53C256DE">
            <wp:extent cx="6192520" cy="2129790"/>
            <wp:effectExtent l="0" t="0" r="0" b="3810"/>
            <wp:docPr id="6456091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5609111" name=""/>
                    <pic:cNvPicPr/>
                  </pic:nvPicPr>
                  <pic:blipFill>
                    <a:blip r:embed="rId26"/>
                    <a:stretch>
                      <a:fillRect/>
                    </a:stretch>
                  </pic:blipFill>
                  <pic:spPr>
                    <a:xfrm>
                      <a:off x="0" y="0"/>
                      <a:ext cx="6192520" cy="2129790"/>
                    </a:xfrm>
                    <a:prstGeom prst="rect">
                      <a:avLst/>
                    </a:prstGeom>
                  </pic:spPr>
                </pic:pic>
              </a:graphicData>
            </a:graphic>
          </wp:inline>
        </w:drawing>
      </w:r>
    </w:p>
    <w:p w14:paraId="48584438" w14:textId="77777777" w:rsidR="000B5668" w:rsidRDefault="000B5668" w:rsidP="004C4D3C">
      <w:pPr>
        <w:jc w:val="left"/>
        <w:rPr>
          <w:rFonts w:ascii="Times New Roman" w:hAnsi="Times New Roman" w:cs="Times New Roman"/>
        </w:rPr>
      </w:pPr>
    </w:p>
    <w:p w14:paraId="4B4494F9" w14:textId="77777777" w:rsidR="000B5668" w:rsidRDefault="000B5668" w:rsidP="004C4D3C">
      <w:pPr>
        <w:jc w:val="left"/>
        <w:rPr>
          <w:rFonts w:ascii="Times New Roman" w:hAnsi="Times New Roman" w:cs="Times New Roman"/>
        </w:rPr>
      </w:pPr>
    </w:p>
    <w:p w14:paraId="138A3838" w14:textId="77777777" w:rsidR="000B5668" w:rsidRDefault="000B5668" w:rsidP="004C4D3C">
      <w:pPr>
        <w:jc w:val="left"/>
        <w:rPr>
          <w:rFonts w:ascii="Times New Roman" w:hAnsi="Times New Roman" w:cs="Times New Roman"/>
        </w:rPr>
      </w:pPr>
    </w:p>
    <w:p w14:paraId="3C90EECF" w14:textId="77777777" w:rsidR="000B5668" w:rsidRDefault="000B5668"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0B5668" w:rsidRPr="002021FB" w14:paraId="14C5FE71" w14:textId="77777777" w:rsidTr="007B6070">
        <w:trPr>
          <w:cantSplit/>
          <w:trHeight w:val="244"/>
          <w:tblHeader/>
        </w:trPr>
        <w:tc>
          <w:tcPr>
            <w:tcW w:w="582" w:type="pct"/>
            <w:shd w:val="clear" w:color="auto" w:fill="E0E0E0"/>
          </w:tcPr>
          <w:p w14:paraId="61C3FE38" w14:textId="77777777" w:rsidR="000B5668" w:rsidRPr="002021FB" w:rsidRDefault="000B5668"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lastRenderedPageBreak/>
              <w:t>Step</w:t>
            </w:r>
          </w:p>
        </w:tc>
        <w:tc>
          <w:tcPr>
            <w:tcW w:w="4418" w:type="pct"/>
            <w:shd w:val="clear" w:color="auto" w:fill="E0E0E0"/>
          </w:tcPr>
          <w:p w14:paraId="36FCA155" w14:textId="77777777" w:rsidR="000B5668" w:rsidRPr="002021FB" w:rsidRDefault="000B5668"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0B5668" w:rsidRPr="002021FB" w14:paraId="3572649C" w14:textId="77777777" w:rsidTr="007B6070">
        <w:trPr>
          <w:cantSplit/>
          <w:trHeight w:val="373"/>
        </w:trPr>
        <w:tc>
          <w:tcPr>
            <w:tcW w:w="582" w:type="pct"/>
          </w:tcPr>
          <w:p w14:paraId="0ABEF03F" w14:textId="5CD51CEB" w:rsidR="000B5668" w:rsidRPr="00B857D3" w:rsidRDefault="000B5668" w:rsidP="007B6070">
            <w:pPr>
              <w:pStyle w:val="numberedsteptext"/>
              <w:numPr>
                <w:ilvl w:val="0"/>
                <w:numId w:val="0"/>
              </w:numPr>
              <w:ind w:left="425"/>
              <w:rPr>
                <w:sz w:val="24"/>
              </w:rPr>
            </w:pPr>
            <w:r>
              <w:rPr>
                <w:sz w:val="24"/>
              </w:rPr>
              <w:t>14.</w:t>
            </w:r>
          </w:p>
        </w:tc>
        <w:tc>
          <w:tcPr>
            <w:tcW w:w="4418" w:type="pct"/>
          </w:tcPr>
          <w:p w14:paraId="5A136765" w14:textId="1FB85C37" w:rsidR="000B5668" w:rsidRPr="002021FB" w:rsidRDefault="009D33D0" w:rsidP="007B6070">
            <w:pPr>
              <w:pStyle w:val="TOC3"/>
            </w:pPr>
            <w:r>
              <w:t>Select PO number, click OK</w:t>
            </w:r>
          </w:p>
        </w:tc>
      </w:tr>
    </w:tbl>
    <w:p w14:paraId="1B853EB9" w14:textId="666B505C" w:rsidR="000B5668" w:rsidRDefault="009D33D0" w:rsidP="004C4D3C">
      <w:pPr>
        <w:jc w:val="left"/>
        <w:rPr>
          <w:rFonts w:ascii="Times New Roman" w:hAnsi="Times New Roman" w:cs="Times New Roman"/>
        </w:rPr>
      </w:pPr>
      <w:r>
        <w:rPr>
          <w:noProof/>
        </w:rPr>
        <w:drawing>
          <wp:inline distT="0" distB="0" distL="0" distR="0" wp14:anchorId="3DF6C039" wp14:editId="7B469D61">
            <wp:extent cx="6192520" cy="2730500"/>
            <wp:effectExtent l="0" t="0" r="0" b="0"/>
            <wp:docPr id="4484554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8455414" name=""/>
                    <pic:cNvPicPr/>
                  </pic:nvPicPr>
                  <pic:blipFill>
                    <a:blip r:embed="rId27"/>
                    <a:stretch>
                      <a:fillRect/>
                    </a:stretch>
                  </pic:blipFill>
                  <pic:spPr>
                    <a:xfrm>
                      <a:off x="0" y="0"/>
                      <a:ext cx="6192520" cy="2730500"/>
                    </a:xfrm>
                    <a:prstGeom prst="rect">
                      <a:avLst/>
                    </a:prstGeom>
                  </pic:spPr>
                </pic:pic>
              </a:graphicData>
            </a:graphic>
          </wp:inline>
        </w:drawing>
      </w:r>
    </w:p>
    <w:p w14:paraId="4351ADAC" w14:textId="77777777" w:rsidR="00B51E58" w:rsidRDefault="00B51E58" w:rsidP="004C4D3C">
      <w:pPr>
        <w:jc w:val="left"/>
        <w:rPr>
          <w:rFonts w:ascii="Times New Roman" w:hAnsi="Times New Roman" w:cs="Times New Roman"/>
        </w:rPr>
      </w:pPr>
    </w:p>
    <w:p w14:paraId="6CBE6DB6" w14:textId="77777777" w:rsidR="00B51E58" w:rsidRDefault="00B51E58"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B51E58" w:rsidRPr="002021FB" w14:paraId="101B0D93" w14:textId="77777777" w:rsidTr="007B6070">
        <w:trPr>
          <w:cantSplit/>
          <w:trHeight w:val="244"/>
          <w:tblHeader/>
        </w:trPr>
        <w:tc>
          <w:tcPr>
            <w:tcW w:w="582" w:type="pct"/>
            <w:shd w:val="clear" w:color="auto" w:fill="E0E0E0"/>
          </w:tcPr>
          <w:p w14:paraId="4CC281E3" w14:textId="77777777" w:rsidR="00B51E58" w:rsidRPr="002021FB" w:rsidRDefault="00B51E58"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5CFDCFD5" w14:textId="77777777" w:rsidR="00B51E58" w:rsidRPr="002021FB" w:rsidRDefault="00B51E58"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B51E58" w:rsidRPr="002021FB" w14:paraId="1ABD1EA3" w14:textId="77777777" w:rsidTr="007B6070">
        <w:trPr>
          <w:cantSplit/>
          <w:trHeight w:val="373"/>
        </w:trPr>
        <w:tc>
          <w:tcPr>
            <w:tcW w:w="582" w:type="pct"/>
          </w:tcPr>
          <w:p w14:paraId="78E48928" w14:textId="704E72E7" w:rsidR="00B51E58" w:rsidRPr="00B857D3" w:rsidRDefault="00B51E58" w:rsidP="007B6070">
            <w:pPr>
              <w:pStyle w:val="numberedsteptext"/>
              <w:numPr>
                <w:ilvl w:val="0"/>
                <w:numId w:val="0"/>
              </w:numPr>
              <w:ind w:left="425"/>
              <w:rPr>
                <w:sz w:val="24"/>
              </w:rPr>
            </w:pPr>
            <w:r>
              <w:rPr>
                <w:sz w:val="24"/>
              </w:rPr>
              <w:t>15.</w:t>
            </w:r>
          </w:p>
        </w:tc>
        <w:tc>
          <w:tcPr>
            <w:tcW w:w="4418" w:type="pct"/>
          </w:tcPr>
          <w:p w14:paraId="726EABAE" w14:textId="1A501694" w:rsidR="00B51E58" w:rsidRPr="002021FB" w:rsidRDefault="00B51E58" w:rsidP="007B6070">
            <w:pPr>
              <w:pStyle w:val="TOC3"/>
            </w:pPr>
            <w:r>
              <w:t>Click on Save</w:t>
            </w:r>
          </w:p>
        </w:tc>
      </w:tr>
    </w:tbl>
    <w:p w14:paraId="0CBB7A35" w14:textId="2FA3903E" w:rsidR="00B51E58" w:rsidRDefault="00B51E58" w:rsidP="004C4D3C">
      <w:pPr>
        <w:jc w:val="left"/>
        <w:rPr>
          <w:rFonts w:ascii="Times New Roman" w:hAnsi="Times New Roman" w:cs="Times New Roman"/>
        </w:rPr>
      </w:pPr>
      <w:r>
        <w:rPr>
          <w:noProof/>
        </w:rPr>
        <w:drawing>
          <wp:inline distT="0" distB="0" distL="0" distR="0" wp14:anchorId="30E15917" wp14:editId="11C79E68">
            <wp:extent cx="6192520" cy="2668270"/>
            <wp:effectExtent l="0" t="0" r="0" b="0"/>
            <wp:docPr id="49151349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1513493" name=""/>
                    <pic:cNvPicPr/>
                  </pic:nvPicPr>
                  <pic:blipFill>
                    <a:blip r:embed="rId28"/>
                    <a:stretch>
                      <a:fillRect/>
                    </a:stretch>
                  </pic:blipFill>
                  <pic:spPr>
                    <a:xfrm>
                      <a:off x="0" y="0"/>
                      <a:ext cx="6192520" cy="2668270"/>
                    </a:xfrm>
                    <a:prstGeom prst="rect">
                      <a:avLst/>
                    </a:prstGeom>
                  </pic:spPr>
                </pic:pic>
              </a:graphicData>
            </a:graphic>
          </wp:inline>
        </w:drawing>
      </w:r>
    </w:p>
    <w:p w14:paraId="0A6BA644" w14:textId="77777777" w:rsidR="00B51E58" w:rsidRDefault="00B51E58" w:rsidP="004C4D3C">
      <w:pPr>
        <w:jc w:val="left"/>
        <w:rPr>
          <w:rFonts w:ascii="Times New Roman" w:hAnsi="Times New Roman" w:cs="Times New Roman"/>
        </w:rPr>
      </w:pPr>
    </w:p>
    <w:p w14:paraId="595B8B60" w14:textId="77777777" w:rsidR="00B51E58" w:rsidRDefault="00B51E58" w:rsidP="004C4D3C">
      <w:pPr>
        <w:jc w:val="left"/>
        <w:rPr>
          <w:rFonts w:ascii="Times New Roman" w:hAnsi="Times New Roman" w:cs="Times New Roman"/>
        </w:rPr>
      </w:pPr>
    </w:p>
    <w:p w14:paraId="73238543" w14:textId="77777777" w:rsidR="00B51E58" w:rsidRDefault="00B51E58" w:rsidP="004C4D3C">
      <w:pPr>
        <w:jc w:val="left"/>
        <w:rPr>
          <w:rFonts w:ascii="Times New Roman" w:hAnsi="Times New Roman" w:cs="Times New Roman"/>
        </w:rPr>
      </w:pPr>
    </w:p>
    <w:p w14:paraId="35D1FAB2" w14:textId="77777777" w:rsidR="00B51E58" w:rsidRDefault="00B51E58"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B51E58" w:rsidRPr="002021FB" w14:paraId="4E2F81FE" w14:textId="77777777" w:rsidTr="007B6070">
        <w:trPr>
          <w:cantSplit/>
          <w:trHeight w:val="244"/>
          <w:tblHeader/>
        </w:trPr>
        <w:tc>
          <w:tcPr>
            <w:tcW w:w="582" w:type="pct"/>
            <w:shd w:val="clear" w:color="auto" w:fill="E0E0E0"/>
          </w:tcPr>
          <w:p w14:paraId="40D576F2" w14:textId="77777777" w:rsidR="00B51E58" w:rsidRPr="002021FB" w:rsidRDefault="00B51E58"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lastRenderedPageBreak/>
              <w:t>Step</w:t>
            </w:r>
          </w:p>
        </w:tc>
        <w:tc>
          <w:tcPr>
            <w:tcW w:w="4418" w:type="pct"/>
            <w:shd w:val="clear" w:color="auto" w:fill="E0E0E0"/>
          </w:tcPr>
          <w:p w14:paraId="5840EF77" w14:textId="77777777" w:rsidR="00B51E58" w:rsidRPr="002021FB" w:rsidRDefault="00B51E58"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B51E58" w:rsidRPr="002021FB" w14:paraId="044285C1" w14:textId="77777777" w:rsidTr="007B6070">
        <w:trPr>
          <w:cantSplit/>
          <w:trHeight w:val="373"/>
        </w:trPr>
        <w:tc>
          <w:tcPr>
            <w:tcW w:w="582" w:type="pct"/>
          </w:tcPr>
          <w:p w14:paraId="0F9ADE58" w14:textId="5A504710" w:rsidR="00B51E58" w:rsidRPr="00B857D3" w:rsidRDefault="00B51E58" w:rsidP="007B6070">
            <w:pPr>
              <w:pStyle w:val="numberedsteptext"/>
              <w:numPr>
                <w:ilvl w:val="0"/>
                <w:numId w:val="0"/>
              </w:numPr>
              <w:ind w:left="425"/>
              <w:rPr>
                <w:sz w:val="24"/>
              </w:rPr>
            </w:pPr>
            <w:r>
              <w:rPr>
                <w:sz w:val="24"/>
              </w:rPr>
              <w:t>1</w:t>
            </w:r>
            <w:r w:rsidR="006C55CB">
              <w:rPr>
                <w:sz w:val="24"/>
              </w:rPr>
              <w:t>6</w:t>
            </w:r>
            <w:r>
              <w:rPr>
                <w:sz w:val="24"/>
              </w:rPr>
              <w:t>.</w:t>
            </w:r>
          </w:p>
        </w:tc>
        <w:tc>
          <w:tcPr>
            <w:tcW w:w="4418" w:type="pct"/>
          </w:tcPr>
          <w:p w14:paraId="43508D1E" w14:textId="7D9FF888" w:rsidR="00B51E58" w:rsidRPr="002021FB" w:rsidRDefault="006C55CB" w:rsidP="007B6070">
            <w:pPr>
              <w:pStyle w:val="TOC3"/>
            </w:pPr>
            <w:r>
              <w:t xml:space="preserve">Under Invoice Action </w:t>
            </w:r>
            <w:r>
              <w:sym w:font="Wingdings" w:char="F0E0"/>
            </w:r>
            <w:r>
              <w:t xml:space="preserve"> Cal</w:t>
            </w:r>
            <w:r w:rsidR="00011CDA">
              <w:t>culate Tax</w:t>
            </w:r>
          </w:p>
        </w:tc>
      </w:tr>
    </w:tbl>
    <w:p w14:paraId="2056E680" w14:textId="1FC10C45" w:rsidR="00B51E58" w:rsidRDefault="006C55CB" w:rsidP="004C4D3C">
      <w:pPr>
        <w:jc w:val="left"/>
        <w:rPr>
          <w:rFonts w:ascii="Times New Roman" w:hAnsi="Times New Roman" w:cs="Times New Roman"/>
        </w:rPr>
      </w:pPr>
      <w:r>
        <w:rPr>
          <w:noProof/>
        </w:rPr>
        <w:drawing>
          <wp:inline distT="0" distB="0" distL="0" distR="0" wp14:anchorId="4C0085B6" wp14:editId="64EF84C6">
            <wp:extent cx="6192520" cy="2659380"/>
            <wp:effectExtent l="0" t="0" r="0" b="7620"/>
            <wp:docPr id="946375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637564" name=""/>
                    <pic:cNvPicPr/>
                  </pic:nvPicPr>
                  <pic:blipFill>
                    <a:blip r:embed="rId29"/>
                    <a:stretch>
                      <a:fillRect/>
                    </a:stretch>
                  </pic:blipFill>
                  <pic:spPr>
                    <a:xfrm>
                      <a:off x="0" y="0"/>
                      <a:ext cx="6192520" cy="2659380"/>
                    </a:xfrm>
                    <a:prstGeom prst="rect">
                      <a:avLst/>
                    </a:prstGeom>
                  </pic:spPr>
                </pic:pic>
              </a:graphicData>
            </a:graphic>
          </wp:inline>
        </w:drawing>
      </w:r>
    </w:p>
    <w:p w14:paraId="027FF322" w14:textId="77777777" w:rsidR="00011CDA" w:rsidRDefault="00011CDA" w:rsidP="004C4D3C">
      <w:pPr>
        <w:jc w:val="left"/>
        <w:rPr>
          <w:rFonts w:ascii="Times New Roman" w:hAnsi="Times New Roman" w:cs="Times New Roman"/>
        </w:rPr>
      </w:pPr>
    </w:p>
    <w:p w14:paraId="07803EF2" w14:textId="77777777" w:rsidR="00F411E5" w:rsidRDefault="00F411E5" w:rsidP="004C4D3C">
      <w:pPr>
        <w:jc w:val="left"/>
        <w:rPr>
          <w:rFonts w:ascii="Times New Roman" w:hAnsi="Times New Roman" w:cs="Times New Roman"/>
        </w:rPr>
      </w:pPr>
    </w:p>
    <w:p w14:paraId="11C750DE" w14:textId="77777777" w:rsidR="00F411E5" w:rsidRDefault="00F411E5" w:rsidP="004C4D3C">
      <w:pPr>
        <w:jc w:val="left"/>
        <w:rPr>
          <w:rFonts w:ascii="Times New Roman" w:hAnsi="Times New Roman" w:cs="Times New Roman"/>
        </w:rPr>
      </w:pPr>
    </w:p>
    <w:p w14:paraId="1BDA2601" w14:textId="77777777" w:rsidR="00F411E5" w:rsidRDefault="00F411E5"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011CDA" w:rsidRPr="002021FB" w14:paraId="701200FE" w14:textId="77777777" w:rsidTr="007B6070">
        <w:trPr>
          <w:cantSplit/>
          <w:trHeight w:val="244"/>
          <w:tblHeader/>
        </w:trPr>
        <w:tc>
          <w:tcPr>
            <w:tcW w:w="582" w:type="pct"/>
            <w:shd w:val="clear" w:color="auto" w:fill="E0E0E0"/>
          </w:tcPr>
          <w:p w14:paraId="29939E5D" w14:textId="77777777" w:rsidR="00011CDA" w:rsidRPr="002021FB" w:rsidRDefault="00011CDA"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1F2F2E5A" w14:textId="77777777" w:rsidR="00011CDA" w:rsidRPr="002021FB" w:rsidRDefault="00011CDA"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011CDA" w:rsidRPr="002021FB" w14:paraId="6555431F" w14:textId="77777777" w:rsidTr="007B6070">
        <w:trPr>
          <w:cantSplit/>
          <w:trHeight w:val="373"/>
        </w:trPr>
        <w:tc>
          <w:tcPr>
            <w:tcW w:w="582" w:type="pct"/>
          </w:tcPr>
          <w:p w14:paraId="7DBD095B" w14:textId="6C07D3BC" w:rsidR="00011CDA" w:rsidRPr="00B857D3" w:rsidRDefault="00011CDA" w:rsidP="007B6070">
            <w:pPr>
              <w:pStyle w:val="numberedsteptext"/>
              <w:numPr>
                <w:ilvl w:val="0"/>
                <w:numId w:val="0"/>
              </w:numPr>
              <w:ind w:left="425"/>
              <w:rPr>
                <w:sz w:val="24"/>
              </w:rPr>
            </w:pPr>
            <w:r>
              <w:rPr>
                <w:sz w:val="24"/>
              </w:rPr>
              <w:t>1</w:t>
            </w:r>
            <w:r w:rsidR="00F411E5">
              <w:rPr>
                <w:sz w:val="24"/>
              </w:rPr>
              <w:t>7</w:t>
            </w:r>
            <w:r>
              <w:rPr>
                <w:sz w:val="24"/>
              </w:rPr>
              <w:t>.</w:t>
            </w:r>
          </w:p>
        </w:tc>
        <w:tc>
          <w:tcPr>
            <w:tcW w:w="4418" w:type="pct"/>
          </w:tcPr>
          <w:p w14:paraId="581CD647" w14:textId="06E57F21" w:rsidR="00011CDA" w:rsidRPr="002021FB" w:rsidRDefault="00F411E5" w:rsidP="007B6070">
            <w:pPr>
              <w:pStyle w:val="TOC3"/>
            </w:pPr>
            <w:r>
              <w:t xml:space="preserve">Under Lines </w:t>
            </w:r>
            <w:r>
              <w:sym w:font="Wingdings" w:char="F0E0"/>
            </w:r>
            <w:r>
              <w:t xml:space="preserve"> we can view Tax applied</w:t>
            </w:r>
          </w:p>
        </w:tc>
      </w:tr>
    </w:tbl>
    <w:p w14:paraId="4CD63562" w14:textId="04CAF17C" w:rsidR="00011CDA" w:rsidRDefault="00F411E5" w:rsidP="004C4D3C">
      <w:pPr>
        <w:jc w:val="left"/>
        <w:rPr>
          <w:rFonts w:ascii="Times New Roman" w:hAnsi="Times New Roman" w:cs="Times New Roman"/>
        </w:rPr>
      </w:pPr>
      <w:r>
        <w:rPr>
          <w:noProof/>
        </w:rPr>
        <w:drawing>
          <wp:inline distT="0" distB="0" distL="0" distR="0" wp14:anchorId="789EE70D" wp14:editId="333B02BE">
            <wp:extent cx="6192520" cy="2292350"/>
            <wp:effectExtent l="0" t="0" r="0" b="0"/>
            <wp:docPr id="21460148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6014806" name=""/>
                    <pic:cNvPicPr/>
                  </pic:nvPicPr>
                  <pic:blipFill>
                    <a:blip r:embed="rId30"/>
                    <a:stretch>
                      <a:fillRect/>
                    </a:stretch>
                  </pic:blipFill>
                  <pic:spPr>
                    <a:xfrm>
                      <a:off x="0" y="0"/>
                      <a:ext cx="6192520" cy="2292350"/>
                    </a:xfrm>
                    <a:prstGeom prst="rect">
                      <a:avLst/>
                    </a:prstGeom>
                  </pic:spPr>
                </pic:pic>
              </a:graphicData>
            </a:graphic>
          </wp:inline>
        </w:drawing>
      </w:r>
    </w:p>
    <w:p w14:paraId="1D58354C" w14:textId="77777777" w:rsidR="00F411E5" w:rsidRDefault="00F411E5" w:rsidP="004C4D3C">
      <w:pPr>
        <w:jc w:val="left"/>
        <w:rPr>
          <w:rFonts w:ascii="Times New Roman" w:hAnsi="Times New Roman" w:cs="Times New Roman"/>
        </w:rPr>
      </w:pPr>
    </w:p>
    <w:p w14:paraId="3D0439FD" w14:textId="77777777" w:rsidR="00F411E5" w:rsidRDefault="00F411E5" w:rsidP="004C4D3C">
      <w:pPr>
        <w:jc w:val="left"/>
        <w:rPr>
          <w:rFonts w:ascii="Times New Roman" w:hAnsi="Times New Roman" w:cs="Times New Roman"/>
        </w:rPr>
      </w:pPr>
    </w:p>
    <w:p w14:paraId="12F22F6D" w14:textId="77777777" w:rsidR="00F411E5" w:rsidRDefault="00F411E5"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F411E5" w:rsidRPr="002021FB" w14:paraId="1483EA14" w14:textId="77777777" w:rsidTr="007B6070">
        <w:trPr>
          <w:cantSplit/>
          <w:trHeight w:val="244"/>
          <w:tblHeader/>
        </w:trPr>
        <w:tc>
          <w:tcPr>
            <w:tcW w:w="582" w:type="pct"/>
            <w:shd w:val="clear" w:color="auto" w:fill="E0E0E0"/>
          </w:tcPr>
          <w:p w14:paraId="6E4D2372" w14:textId="77777777" w:rsidR="00F411E5" w:rsidRPr="002021FB" w:rsidRDefault="00F411E5"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lastRenderedPageBreak/>
              <w:t>Step</w:t>
            </w:r>
          </w:p>
        </w:tc>
        <w:tc>
          <w:tcPr>
            <w:tcW w:w="4418" w:type="pct"/>
            <w:shd w:val="clear" w:color="auto" w:fill="E0E0E0"/>
          </w:tcPr>
          <w:p w14:paraId="2055BEC2" w14:textId="77777777" w:rsidR="00F411E5" w:rsidRPr="002021FB" w:rsidRDefault="00F411E5"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F411E5" w:rsidRPr="002021FB" w14:paraId="6C08C8E0" w14:textId="77777777" w:rsidTr="007B6070">
        <w:trPr>
          <w:cantSplit/>
          <w:trHeight w:val="373"/>
        </w:trPr>
        <w:tc>
          <w:tcPr>
            <w:tcW w:w="582" w:type="pct"/>
          </w:tcPr>
          <w:p w14:paraId="23B7AD53" w14:textId="6994065B" w:rsidR="00F411E5" w:rsidRPr="00B857D3" w:rsidRDefault="00F411E5" w:rsidP="007B6070">
            <w:pPr>
              <w:pStyle w:val="numberedsteptext"/>
              <w:numPr>
                <w:ilvl w:val="0"/>
                <w:numId w:val="0"/>
              </w:numPr>
              <w:ind w:left="425"/>
              <w:rPr>
                <w:sz w:val="24"/>
              </w:rPr>
            </w:pPr>
            <w:r>
              <w:rPr>
                <w:sz w:val="24"/>
              </w:rPr>
              <w:t>18.</w:t>
            </w:r>
          </w:p>
        </w:tc>
        <w:tc>
          <w:tcPr>
            <w:tcW w:w="4418" w:type="pct"/>
          </w:tcPr>
          <w:p w14:paraId="58811B7F" w14:textId="60008221" w:rsidR="00F411E5" w:rsidRPr="002021FB" w:rsidRDefault="00463634" w:rsidP="007B6070">
            <w:pPr>
              <w:pStyle w:val="TOC3"/>
            </w:pPr>
            <w:r>
              <w:t>Click Save and Submit</w:t>
            </w:r>
          </w:p>
        </w:tc>
      </w:tr>
    </w:tbl>
    <w:p w14:paraId="01BA975B" w14:textId="3E98B691" w:rsidR="00F411E5" w:rsidRDefault="00463634" w:rsidP="004C4D3C">
      <w:pPr>
        <w:jc w:val="left"/>
        <w:rPr>
          <w:rFonts w:ascii="Times New Roman" w:hAnsi="Times New Roman" w:cs="Times New Roman"/>
        </w:rPr>
      </w:pPr>
      <w:r>
        <w:rPr>
          <w:noProof/>
        </w:rPr>
        <w:drawing>
          <wp:inline distT="0" distB="0" distL="0" distR="0" wp14:anchorId="03A09B71" wp14:editId="6E9DB202">
            <wp:extent cx="6192520" cy="2607945"/>
            <wp:effectExtent l="0" t="0" r="0" b="1905"/>
            <wp:docPr id="17107683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0768329" name=""/>
                    <pic:cNvPicPr/>
                  </pic:nvPicPr>
                  <pic:blipFill>
                    <a:blip r:embed="rId31"/>
                    <a:stretch>
                      <a:fillRect/>
                    </a:stretch>
                  </pic:blipFill>
                  <pic:spPr>
                    <a:xfrm>
                      <a:off x="0" y="0"/>
                      <a:ext cx="6192520" cy="2607945"/>
                    </a:xfrm>
                    <a:prstGeom prst="rect">
                      <a:avLst/>
                    </a:prstGeom>
                  </pic:spPr>
                </pic:pic>
              </a:graphicData>
            </a:graphic>
          </wp:inline>
        </w:drawing>
      </w:r>
    </w:p>
    <w:p w14:paraId="0D7A5821" w14:textId="77777777" w:rsidR="00011CDA" w:rsidRDefault="00011CDA" w:rsidP="004C4D3C">
      <w:pPr>
        <w:jc w:val="left"/>
        <w:rPr>
          <w:rFonts w:ascii="Times New Roman" w:hAnsi="Times New Roman" w:cs="Times New Roman"/>
        </w:rPr>
      </w:pPr>
    </w:p>
    <w:p w14:paraId="2E9B2119" w14:textId="77777777" w:rsidR="0035781F" w:rsidRDefault="0035781F"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35781F" w:rsidRPr="002021FB" w14:paraId="585FA7DE" w14:textId="77777777" w:rsidTr="007B6070">
        <w:trPr>
          <w:cantSplit/>
          <w:trHeight w:val="244"/>
          <w:tblHeader/>
        </w:trPr>
        <w:tc>
          <w:tcPr>
            <w:tcW w:w="582" w:type="pct"/>
            <w:shd w:val="clear" w:color="auto" w:fill="E0E0E0"/>
          </w:tcPr>
          <w:p w14:paraId="4089BF33" w14:textId="77777777" w:rsidR="0035781F" w:rsidRPr="002021FB" w:rsidRDefault="0035781F"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7F78CD0F" w14:textId="77777777" w:rsidR="0035781F" w:rsidRPr="002021FB" w:rsidRDefault="0035781F"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35781F" w:rsidRPr="002021FB" w14:paraId="69738B55" w14:textId="77777777" w:rsidTr="007B6070">
        <w:trPr>
          <w:cantSplit/>
          <w:trHeight w:val="373"/>
        </w:trPr>
        <w:tc>
          <w:tcPr>
            <w:tcW w:w="582" w:type="pct"/>
          </w:tcPr>
          <w:p w14:paraId="68B7CD62" w14:textId="465BE46E" w:rsidR="0035781F" w:rsidRPr="00B857D3" w:rsidRDefault="0035781F" w:rsidP="007B6070">
            <w:pPr>
              <w:pStyle w:val="numberedsteptext"/>
              <w:numPr>
                <w:ilvl w:val="0"/>
                <w:numId w:val="0"/>
              </w:numPr>
              <w:ind w:left="425"/>
              <w:rPr>
                <w:sz w:val="24"/>
              </w:rPr>
            </w:pPr>
            <w:r>
              <w:rPr>
                <w:sz w:val="24"/>
              </w:rPr>
              <w:t>19.</w:t>
            </w:r>
          </w:p>
        </w:tc>
        <w:tc>
          <w:tcPr>
            <w:tcW w:w="4418" w:type="pct"/>
          </w:tcPr>
          <w:p w14:paraId="6E4F0B5B" w14:textId="16510A17" w:rsidR="0035781F" w:rsidRPr="002021FB" w:rsidRDefault="0035781F" w:rsidP="007B6070">
            <w:pPr>
              <w:pStyle w:val="TOC3"/>
            </w:pPr>
            <w:r>
              <w:t>Invoice has been created</w:t>
            </w:r>
          </w:p>
        </w:tc>
      </w:tr>
    </w:tbl>
    <w:p w14:paraId="19003085" w14:textId="097AB164" w:rsidR="0035781F" w:rsidRDefault="0035781F" w:rsidP="004C4D3C">
      <w:pPr>
        <w:jc w:val="left"/>
        <w:rPr>
          <w:rFonts w:ascii="Times New Roman" w:hAnsi="Times New Roman" w:cs="Times New Roman"/>
        </w:rPr>
      </w:pPr>
      <w:r>
        <w:rPr>
          <w:noProof/>
        </w:rPr>
        <w:drawing>
          <wp:inline distT="0" distB="0" distL="0" distR="0" wp14:anchorId="42F3FC94" wp14:editId="277C4761">
            <wp:extent cx="6192520" cy="2614930"/>
            <wp:effectExtent l="0" t="0" r="0" b="0"/>
            <wp:docPr id="12990497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9049788" name=""/>
                    <pic:cNvPicPr/>
                  </pic:nvPicPr>
                  <pic:blipFill>
                    <a:blip r:embed="rId32"/>
                    <a:stretch>
                      <a:fillRect/>
                    </a:stretch>
                  </pic:blipFill>
                  <pic:spPr>
                    <a:xfrm>
                      <a:off x="0" y="0"/>
                      <a:ext cx="6192520" cy="2614930"/>
                    </a:xfrm>
                    <a:prstGeom prst="rect">
                      <a:avLst/>
                    </a:prstGeom>
                  </pic:spPr>
                </pic:pic>
              </a:graphicData>
            </a:graphic>
          </wp:inline>
        </w:drawing>
      </w:r>
    </w:p>
    <w:p w14:paraId="2755326D" w14:textId="77777777" w:rsidR="0035781F" w:rsidRDefault="0035781F" w:rsidP="004C4D3C">
      <w:pPr>
        <w:jc w:val="left"/>
        <w:rPr>
          <w:rFonts w:ascii="Times New Roman" w:hAnsi="Times New Roman" w:cs="Times New Roman"/>
        </w:rPr>
      </w:pPr>
    </w:p>
    <w:tbl>
      <w:tblPr>
        <w:tblW w:w="5000" w:type="pct"/>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bottom w:w="58" w:type="dxa"/>
        </w:tblCellMar>
        <w:tblLook w:val="0000" w:firstRow="0" w:lastRow="0" w:firstColumn="0" w:lastColumn="0" w:noHBand="0" w:noVBand="0"/>
      </w:tblPr>
      <w:tblGrid>
        <w:gridCol w:w="1133"/>
        <w:gridCol w:w="8603"/>
      </w:tblGrid>
      <w:tr w:rsidR="0035781F" w:rsidRPr="002021FB" w14:paraId="4A074DB6" w14:textId="77777777" w:rsidTr="007B6070">
        <w:trPr>
          <w:cantSplit/>
          <w:trHeight w:val="244"/>
          <w:tblHeader/>
        </w:trPr>
        <w:tc>
          <w:tcPr>
            <w:tcW w:w="582" w:type="pct"/>
            <w:shd w:val="clear" w:color="auto" w:fill="E0E0E0"/>
          </w:tcPr>
          <w:p w14:paraId="623766C0" w14:textId="77777777" w:rsidR="0035781F" w:rsidRPr="002021FB" w:rsidRDefault="0035781F" w:rsidP="007B6070">
            <w:pPr>
              <w:keepNext/>
              <w:spacing w:after="0" w:line="240" w:lineRule="auto"/>
              <w:jc w:val="center"/>
              <w:rPr>
                <w:rFonts w:ascii="Times New Roman" w:hAnsi="Times New Roman" w:cs="Times New Roman"/>
                <w:sz w:val="24"/>
              </w:rPr>
            </w:pPr>
            <w:r w:rsidRPr="002021FB">
              <w:rPr>
                <w:rFonts w:ascii="Times New Roman" w:hAnsi="Times New Roman" w:cs="Times New Roman"/>
                <w:b/>
                <w:sz w:val="24"/>
              </w:rPr>
              <w:t>Step</w:t>
            </w:r>
          </w:p>
        </w:tc>
        <w:tc>
          <w:tcPr>
            <w:tcW w:w="4418" w:type="pct"/>
            <w:shd w:val="clear" w:color="auto" w:fill="E0E0E0"/>
          </w:tcPr>
          <w:p w14:paraId="026DD169" w14:textId="77777777" w:rsidR="0035781F" w:rsidRPr="002021FB" w:rsidRDefault="0035781F" w:rsidP="007B6070">
            <w:pPr>
              <w:keepNext/>
              <w:spacing w:after="0" w:line="240" w:lineRule="auto"/>
              <w:rPr>
                <w:rFonts w:ascii="Times New Roman" w:hAnsi="Times New Roman" w:cs="Times New Roman"/>
                <w:b/>
                <w:sz w:val="24"/>
              </w:rPr>
            </w:pPr>
            <w:r w:rsidRPr="002021FB">
              <w:rPr>
                <w:rFonts w:ascii="Times New Roman" w:hAnsi="Times New Roman" w:cs="Times New Roman"/>
                <w:b/>
                <w:sz w:val="24"/>
              </w:rPr>
              <w:t>Action</w:t>
            </w:r>
          </w:p>
        </w:tc>
      </w:tr>
      <w:tr w:rsidR="0035781F" w:rsidRPr="002021FB" w14:paraId="46DB62A7" w14:textId="77777777" w:rsidTr="007B6070">
        <w:trPr>
          <w:cantSplit/>
          <w:trHeight w:val="373"/>
        </w:trPr>
        <w:tc>
          <w:tcPr>
            <w:tcW w:w="582" w:type="pct"/>
          </w:tcPr>
          <w:p w14:paraId="153D0B2D" w14:textId="7212A807" w:rsidR="0035781F" w:rsidRPr="00B857D3" w:rsidRDefault="0035781F" w:rsidP="007B6070">
            <w:pPr>
              <w:pStyle w:val="numberedsteptext"/>
              <w:numPr>
                <w:ilvl w:val="0"/>
                <w:numId w:val="0"/>
              </w:numPr>
              <w:ind w:left="425"/>
              <w:rPr>
                <w:sz w:val="24"/>
              </w:rPr>
            </w:pPr>
            <w:r>
              <w:rPr>
                <w:sz w:val="24"/>
              </w:rPr>
              <w:t>20.</w:t>
            </w:r>
          </w:p>
        </w:tc>
        <w:tc>
          <w:tcPr>
            <w:tcW w:w="4418" w:type="pct"/>
          </w:tcPr>
          <w:p w14:paraId="61E26F79" w14:textId="6987A07E" w:rsidR="0035781F" w:rsidRPr="002021FB" w:rsidRDefault="0035781F" w:rsidP="007B6070">
            <w:pPr>
              <w:pStyle w:val="TOC3"/>
            </w:pPr>
            <w:r>
              <w:t>End of Procedure</w:t>
            </w:r>
          </w:p>
        </w:tc>
      </w:tr>
    </w:tbl>
    <w:p w14:paraId="5C5273F5" w14:textId="77777777" w:rsidR="0035781F" w:rsidRPr="00606E81" w:rsidRDefault="0035781F" w:rsidP="004C4D3C">
      <w:pPr>
        <w:jc w:val="left"/>
        <w:rPr>
          <w:rFonts w:ascii="Times New Roman" w:hAnsi="Times New Roman" w:cs="Times New Roman"/>
        </w:rPr>
      </w:pPr>
    </w:p>
    <w:sectPr w:rsidR="0035781F" w:rsidRPr="00606E81" w:rsidSect="00A12775">
      <w:headerReference w:type="default" r:id="rId33"/>
      <w:footerReference w:type="default" r:id="rId34"/>
      <w:headerReference w:type="first" r:id="rId35"/>
      <w:footerReference w:type="first" r:id="rId36"/>
      <w:type w:val="evenPage"/>
      <w:pgSz w:w="11906" w:h="16838" w:code="9"/>
      <w:pgMar w:top="1440" w:right="1077" w:bottom="1440" w:left="1077"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E92829" w14:textId="77777777" w:rsidR="0055735B" w:rsidRDefault="0055735B" w:rsidP="00BF2E26">
      <w:r>
        <w:separator/>
      </w:r>
    </w:p>
  </w:endnote>
  <w:endnote w:type="continuationSeparator" w:id="0">
    <w:p w14:paraId="59B419EB" w14:textId="77777777" w:rsidR="0055735B" w:rsidRDefault="0055735B" w:rsidP="00BF2E26">
      <w:r>
        <w:continuationSeparator/>
      </w:r>
    </w:p>
  </w:endnote>
  <w:endnote w:type="continuationNotice" w:id="1">
    <w:p w14:paraId="2C51FBBF" w14:textId="77777777" w:rsidR="0055735B" w:rsidRDefault="0055735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SimHei">
    <w:panose1 w:val="02010600030101010101"/>
    <w:charset w:val="86"/>
    <w:family w:val="modern"/>
    <w:pitch w:val="fixed"/>
    <w:sig w:usb0="800002BF" w:usb1="38CF7CFA"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Book Antiqua">
    <w:panose1 w:val="02040602050305030304"/>
    <w:charset w:val="00"/>
    <w:family w:val="roman"/>
    <w:pitch w:val="variable"/>
    <w:sig w:usb0="00000287" w:usb1="00000000"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roman"/>
    <w:notTrueType/>
    <w:pitch w:val="default"/>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Candara">
    <w:panose1 w:val="020E0502030303020204"/>
    <w:charset w:val="00"/>
    <w:family w:val="swiss"/>
    <w:pitch w:val="variable"/>
    <w:sig w:usb0="A00002EF" w:usb1="4000A44B" w:usb2="00000000" w:usb3="00000000" w:csb0="0000019F" w:csb1="00000000"/>
  </w:font>
  <w:font w:name="MS UI Gothic">
    <w:panose1 w:val="020B0600070205080204"/>
    <w:charset w:val="80"/>
    <w:family w:val="swiss"/>
    <w:pitch w:val="variable"/>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AF29E7" w14:textId="1A8D1358" w:rsidR="00262754" w:rsidRDefault="00DB600E" w:rsidP="00BF2E26">
    <w:pPr>
      <w:pStyle w:val="Footer"/>
    </w:pPr>
    <w:r>
      <w:rPr>
        <w:noProof/>
      </w:rPr>
      <mc:AlternateContent>
        <mc:Choice Requires="wps">
          <w:drawing>
            <wp:anchor distT="45720" distB="45720" distL="114300" distR="114300" simplePos="0" relativeHeight="251658249" behindDoc="0" locked="0" layoutInCell="1" allowOverlap="1" wp14:anchorId="5D36D7E7" wp14:editId="4C0FF093">
              <wp:simplePos x="0" y="0"/>
              <wp:positionH relativeFrom="page">
                <wp:align>right</wp:align>
              </wp:positionH>
              <wp:positionV relativeFrom="paragraph">
                <wp:posOffset>310515</wp:posOffset>
              </wp:positionV>
              <wp:extent cx="1071245" cy="312420"/>
              <wp:effectExtent l="0" t="0" r="0" b="0"/>
              <wp:wrapSquare wrapText="bothSides"/>
              <wp:docPr id="2116088626"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71245" cy="312420"/>
                      </a:xfrm>
                      <a:prstGeom prst="rect">
                        <a:avLst/>
                      </a:prstGeom>
                      <a:noFill/>
                      <a:ln w="9525">
                        <a:noFill/>
                        <a:miter lim="800000"/>
                        <a:headEnd/>
                        <a:tailEnd/>
                      </a:ln>
                    </wps:spPr>
                    <wps:txbx>
                      <w:txbxContent>
                        <w:p w14:paraId="68BE8A69" w14:textId="77777777" w:rsidR="00262754" w:rsidRPr="00BF2E26" w:rsidRDefault="00262754" w:rsidP="00BF2E26">
                          <w:pPr>
                            <w:rPr>
                              <w:color w:val="FFFFFF" w:themeColor="background1"/>
                            </w:rPr>
                          </w:pPr>
                          <w:r w:rsidRPr="00BF2E26">
                            <w:rPr>
                              <w:color w:val="FFFFFF" w:themeColor="background1"/>
                            </w:rPr>
                            <w:t>4iapps.com</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D36D7E7" id="_x0000_t202" coordsize="21600,21600" o:spt="202" path="m,l,21600r21600,l21600,xe">
              <v:stroke joinstyle="miter"/>
              <v:path gradientshapeok="t" o:connecttype="rect"/>
            </v:shapetype>
            <v:shape id="Text Box 7" o:spid="_x0000_s1030" type="#_x0000_t202" style="position:absolute;left:0;text-align:left;margin-left:33.15pt;margin-top:24.45pt;width:84.35pt;height:24.6pt;z-index:251658249;visibility:visible;mso-wrap-style:square;mso-width-percent:0;mso-height-percent:0;mso-wrap-distance-left:9pt;mso-wrap-distance-top:3.6pt;mso-wrap-distance-right:9pt;mso-wrap-distance-bottom:3.6pt;mso-position-horizontal:right;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2K/q9wEAAM0DAAAOAAAAZHJzL2Uyb0RvYy54bWysU8tu2zAQvBfoPxC815Jdu0kEy0GaNEWB&#10;9AGk/QCaoiyiJJdd0pbcr8+SUhyjvRXVgVhqydmd2eH6erCGHRQGDa7m81nJmXISGu12Nf/x/f7N&#10;JWchCtcIA07V/KgCv968frXufaUW0IFpFDICcaHqfc27GH1VFEF2yoowA68cJVtAKyJtcVc0KHpC&#10;t6ZYlOW7ogdsPIJUIdDfuzHJNxm/bZWMX9s2qMhMzam3mFfM6zatxWYtqh0K32k5tSH+oQsrtKOi&#10;J6g7EQXbo/4LymqJEKCNMwm2gLbVUmUOxGZe/sHmsRNeZS4kTvAnmcL/g5VfDo/+G7I4vIeBBphJ&#10;BP8A8mdgDm474XbqBhH6TomGCs+TZEXvQzVdTVKHKiSQbf8ZGhqy2EfIQEOLNqlCPBmh0wCOJ9HV&#10;EJlMJcuL+WK54kxS7i2FizyVQlTPtz2G+FGBZSmoOdJQM7o4PISYuhHV85FUzMG9NiYP1jjW1/xq&#10;tVjlC2cZqyP5zmhb88syfaMTEskPrsmXo9BmjKmAcRPrRHSkHIftQAcT+y00R+KPMPqL3gMFHeBv&#10;znryVs3Dr71AxZn55EjDq/lymcyYN8vVBTFmeJ7ZnmeEkwRV88jZGN7GbOCR6w1p3eosw0snU6/k&#10;mazO5O9kyvN9PvXyCjdPAAAA//8DAFBLAwQUAAYACAAAACEAHg9qPtsAAAAGAQAADwAAAGRycy9k&#10;b3ducmV2LnhtbEyPzU7DMBCE70i8g7VI3KhdVEoSsqkQiCuI8iNx28bbJCJeR7HbhLfHPcFxNKOZ&#10;b8rN7Hp15DF0XhCWCwOKpfa2kwbh/e3pKgMVIoml3gsj/HCATXV+VlJh/SSvfNzGRqUSCQUhtDEO&#10;hdahbtlRWPiBJXl7PzqKSY6NtiNNqdz1+tqYtXbUSVpoaeCHluvv7cEhfDzvvz5X5qV5dDfD5Gej&#10;xeUa8fJivr8DFXmOf2E44Sd0qBLTzh/EBtUjpCMRYZXloE7uOrsFtUPIsyXoqtT/8atfAAAA//8D&#10;AFBLAQItABQABgAIAAAAIQC2gziS/gAAAOEBAAATAAAAAAAAAAAAAAAAAAAAAABbQ29udGVudF9U&#10;eXBlc10ueG1sUEsBAi0AFAAGAAgAAAAhADj9If/WAAAAlAEAAAsAAAAAAAAAAAAAAAAALwEAAF9y&#10;ZWxzLy5yZWxzUEsBAi0AFAAGAAgAAAAhAB7Yr+r3AQAAzQMAAA4AAAAAAAAAAAAAAAAALgIAAGRy&#10;cy9lMm9Eb2MueG1sUEsBAi0AFAAGAAgAAAAhAB4Paj7bAAAABgEAAA8AAAAAAAAAAAAAAAAAUQQA&#10;AGRycy9kb3ducmV2LnhtbFBLBQYAAAAABAAEAPMAAABZBQAAAAA=&#10;" filled="f" stroked="f">
              <v:textbox>
                <w:txbxContent>
                  <w:p w14:paraId="68BE8A69" w14:textId="77777777" w:rsidR="00262754" w:rsidRPr="00BF2E26" w:rsidRDefault="00262754" w:rsidP="00BF2E26">
                    <w:pPr>
                      <w:rPr>
                        <w:color w:val="FFFFFF" w:themeColor="background1"/>
                      </w:rPr>
                    </w:pPr>
                    <w:r w:rsidRPr="00BF2E26">
                      <w:rPr>
                        <w:color w:val="FFFFFF" w:themeColor="background1"/>
                      </w:rPr>
                      <w:t>4iapps.com</w:t>
                    </w:r>
                  </w:p>
                </w:txbxContent>
              </v:textbox>
              <w10:wrap type="square" anchorx="page"/>
            </v:shape>
          </w:pict>
        </mc:Fallback>
      </mc:AlternateContent>
    </w:r>
    <w:r>
      <w:rPr>
        <w:noProof/>
      </w:rPr>
      <mc:AlternateContent>
        <mc:Choice Requires="wps">
          <w:drawing>
            <wp:anchor distT="0" distB="0" distL="114300" distR="114300" simplePos="0" relativeHeight="251658248" behindDoc="0" locked="0" layoutInCell="1" allowOverlap="1" wp14:anchorId="1085C97F" wp14:editId="7FB1238C">
              <wp:simplePos x="0" y="0"/>
              <wp:positionH relativeFrom="column">
                <wp:posOffset>-3273425</wp:posOffset>
              </wp:positionH>
              <wp:positionV relativeFrom="paragraph">
                <wp:posOffset>381000</wp:posOffset>
              </wp:positionV>
              <wp:extent cx="12494260" cy="170815"/>
              <wp:effectExtent l="0" t="0" r="0" b="0"/>
              <wp:wrapNone/>
              <wp:docPr id="2073299297"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494260" cy="170815"/>
                      </a:xfrm>
                      <a:prstGeom prst="rect">
                        <a:avLst/>
                      </a:prstGeom>
                      <a:solidFill>
                        <a:srgbClr val="003767"/>
                      </a:solidFill>
                      <a:ln w="0">
                        <a:noFill/>
                        <a:prstDash val="solid"/>
                        <a:round/>
                        <a:headEnd/>
                        <a:tailEnd/>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37F278D" id="Rectangle 6" o:spid="_x0000_s1026" style="position:absolute;margin-left:-257.75pt;margin-top:30pt;width:983.8pt;height:13.45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GVTSRQIAAJQEAAAOAAAAZHJzL2Uyb0RvYy54bWysVMFu2zAMvQ/YPwi6r7azNGmNOkWQrMOA&#10;oA3QDj0rshwbk0WNUuJkXz9KdtKg22nYRSDNR4p6fPTd/aHVbK/QNWAKnl2lnCkjoWzMtuDfXx4+&#10;3XDmvDCl0GBUwY/K8fvZxw93nc3VCGrQpUJGRYzLO1vw2nubJ4mTtWqFuwKrDAUrwFZ4cnGblCg6&#10;qt7qZJSmk6QDLC2CVM7R12Uf5LNYv6qU9E9V5ZRnuuDUm48nxnMTzmR2J/ItCls3cmhD/EMXrWgM&#10;XXoutRResB02f5RqG4ngoPJXEtoEqqqRKr6BXpOl717zXAur4luIHGfPNLn/V1Y+7p/tGkPrzq5A&#10;/nDESNJZl58jwXED5lBhG7DUODtEFo9nFtXBM0kfs9H4djyaENuSgtk0vcmuA8+JyE/pFp3/qqBl&#10;wSg40pgie2K/cr6HniCxM9BN+dBoHR3cbhYa2V6Ekaafp5PpUN1dwrRhXWgtpBgIyXHUoexSuLpP&#10;jxm9BhB2poyQWonyy2B70ejepu61Gajp2Qi8bKA8rpEh9MJyVj40dMNKOL8WSEoiFmg7/BMdlQbq&#10;CAaLsxrw19++BzwNmKKcdaTMgrufO4GKM/3N0Ohvs/E4SDk64+vpiBy8jGwuI2bXLoCYymgPrYxm&#10;wHt9MiuE9pWWaB5upZAwku4uuPR4cha+3xhaQ6nm8wgj+VrhV+bZylA80By4fTm8CrTDXD1J4hFO&#10;Khb5u/H22H5A852Hqomzf+N1oJukH9UzrGnYrUs/ot5+JrPfAAAA//8DAFBLAwQUAAYACAAAACEA&#10;EEKl9OEAAAALAQAADwAAAGRycy9kb3ducmV2LnhtbEyPUUvDMBSF3wX/Q7iCb1vSaUtXm45RGIKC&#10;wyl7vmtiW2xu2ibbOn+92ZM+Xu7HOd/JV5Pp2EmPrrUkIZoLYJoqq1qqJXx+bGYpMOeRFHaWtISL&#10;drAqbm9yzJQ907s+7XzNQgi5DCU03vcZ565qtEE3t72m8Puyo0EfzrHmasRzCDcdXwiRcIMthYYG&#10;e102uvreHY0E8bKl8vKKw/Pbw0+53gyY7geU8v5uWj8B83ryfzBc9YM6FMHpYI+kHOskzOIojgMr&#10;IRFh1JV4jBcRsIOENFkCL3L+f0PxCwAA//8DAFBLAQItABQABgAIAAAAIQC2gziS/gAAAOEBAAAT&#10;AAAAAAAAAAAAAAAAAAAAAABbQ29udGVudF9UeXBlc10ueG1sUEsBAi0AFAAGAAgAAAAhADj9If/W&#10;AAAAlAEAAAsAAAAAAAAAAAAAAAAALwEAAF9yZWxzLy5yZWxzUEsBAi0AFAAGAAgAAAAhAEEZVNJF&#10;AgAAlAQAAA4AAAAAAAAAAAAAAAAALgIAAGRycy9lMm9Eb2MueG1sUEsBAi0AFAAGAAgAAAAhABBC&#10;pfThAAAACwEAAA8AAAAAAAAAAAAAAAAAnwQAAGRycy9kb3ducmV2LnhtbFBLBQYAAAAABAAEAPMA&#10;AACtBQAAAAA=&#10;" fillcolor="#003767" stroked="f" strokeweight="0">
              <v:stroke joinstyle="round"/>
            </v:rect>
          </w:pict>
        </mc:Fallback>
      </mc:AlternateContent>
    </w:r>
    <w:r>
      <w:rPr>
        <w:noProof/>
      </w:rPr>
      <mc:AlternateContent>
        <mc:Choice Requires="wps">
          <w:drawing>
            <wp:anchor distT="0" distB="0" distL="114300" distR="114300" simplePos="0" relativeHeight="251658252" behindDoc="0" locked="0" layoutInCell="1" allowOverlap="1" wp14:anchorId="6C794C1D" wp14:editId="73955463">
              <wp:simplePos x="0" y="0"/>
              <wp:positionH relativeFrom="column">
                <wp:posOffset>-706120</wp:posOffset>
              </wp:positionH>
              <wp:positionV relativeFrom="paragraph">
                <wp:posOffset>377190</wp:posOffset>
              </wp:positionV>
              <wp:extent cx="276225" cy="151765"/>
              <wp:effectExtent l="0" t="0" r="0" b="0"/>
              <wp:wrapNone/>
              <wp:docPr id="814469108"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6225" cy="151765"/>
                      </a:xfrm>
                      <a:prstGeom prst="rect">
                        <a:avLst/>
                      </a:prstGeom>
                      <a:noFill/>
                    </wps:spPr>
                    <wps:txbx>
                      <w:txbxContent>
                        <w:p w14:paraId="3F2D2F18" w14:textId="77777777" w:rsidR="00262754" w:rsidRPr="0010431C" w:rsidRDefault="00262754" w:rsidP="00BF2E26">
                          <w:pPr>
                            <w:jc w:val="center"/>
                          </w:pPr>
                          <w:r w:rsidRPr="0010431C">
                            <w:fldChar w:fldCharType="begin"/>
                          </w:r>
                          <w:r w:rsidRPr="0010431C">
                            <w:instrText xml:space="preserve"> PAGE    \* MERGEFORMAT </w:instrText>
                          </w:r>
                          <w:r w:rsidRPr="0010431C">
                            <w:fldChar w:fldCharType="separate"/>
                          </w:r>
                          <w:r w:rsidRPr="00607A9C">
                            <w:rPr>
                              <w:bCs/>
                              <w:noProof/>
                            </w:rPr>
                            <w:t>1</w:t>
                          </w:r>
                          <w:r w:rsidRPr="0010431C">
                            <w:rPr>
                              <w:bCs/>
                              <w:noProof/>
                            </w:rPr>
                            <w:fldChar w:fldCharType="end"/>
                          </w:r>
                        </w:p>
                      </w:txbxContent>
                    </wps:txbx>
                    <wps:bodyPr rot="0" vert="horz" wrap="square" lIns="0" tIns="0" rIns="0" bIns="0" anchor="b" anchorCtr="0" upright="1">
                      <a:noAutofit/>
                    </wps:bodyPr>
                  </wps:wsp>
                </a:graphicData>
              </a:graphic>
              <wp14:sizeRelH relativeFrom="margin">
                <wp14:pctWidth>0</wp14:pctWidth>
              </wp14:sizeRelH>
              <wp14:sizeRelV relativeFrom="margin">
                <wp14:pctHeight>0</wp14:pctHeight>
              </wp14:sizeRelV>
            </wp:anchor>
          </w:drawing>
        </mc:Choice>
        <mc:Fallback>
          <w:pict>
            <v:shape w14:anchorId="6C794C1D" id="Text Box 5" o:spid="_x0000_s1031" type="#_x0000_t202" style="position:absolute;left:0;text-align:left;margin-left:-55.6pt;margin-top:29.7pt;width:21.75pt;height:11.95pt;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7ZfzwEAAH8DAAAOAAAAZHJzL2Uyb0RvYy54bWysU9uO0zAQfUfiHyy/0zSR2kVR09Wyq0VI&#10;y0Va+ADHsROLxGPGbpPy9YydpIvgDfFiTXw5c86Zk8PtNPTsrNAbsBXPN1vOlJXQGNtW/NvXxzdv&#10;OfNB2Eb0YFXFL8rz2+PrV4fRlaqADvpGISMQ68vRVbwLwZVZ5mWnBuE34JSlQw04iECf2GYNipHQ&#10;hz4rttt9NgI2DkEq72n3YT7kx4SvtZLhs9ZeBdZXnLiFtGJa67hmx4MoWxSuM3KhIf6BxSCMpaZX&#10;qAcRBDuh+QtqMBLBgw4bCUMGWhupkgZSk2//UPPcCaeSFjLHu6tN/v/Byk/nZ/cFWZjewUQDTCK8&#10;ewL53TML952wrbpDhLFToqHGebQsG50vl6fRal/6CFKPH6GhIYtTgAQ0aRyiK6STEToN4HI1XU2B&#10;SdosbvZFseNM0lG+y2/2u9RBlOtjhz68VzCwWFQcaaYJXJyffIhkRLleib0sPJq+X0lGXjPDMNUT&#10;M82iIHKuobkQa4Q5FZRiKjrAn5yNlIiK+x8ngYqz/oMl5TE+a4FrUa+FsJKeVrzmbC7vwxyzk0PT&#10;doQ8e2vhjtzRJjF/YbF4SlNOgpZExhj9/p1uvfw3x18AAAD//wMAUEsDBBQABgAIAAAAIQDJjiWB&#10;4AAAAAoBAAAPAAAAZHJzL2Rvd25yZXYueG1sTI/LToRAEEX3Jv5Dp0zcMc1DhxmkmBATF2Z8RPQD&#10;eqAEIl1N6IbBv7dd6bJyT+49lR9WPYiFJtsbRog2IQji2jQ9twgf7w/BDoR1ihs1GCaEb7JwKC4v&#10;cpU15sxvtFSuFb6EbaYQOufGTEpbd6SV3ZiR2GefZtLK+XNqZTOpsy/Xg4zDcCu16tkvdGqk+47q&#10;r2rWCMuzjsvH+mUvq6c4SdPk+FrOR8Trq7W8A+FodX8w/Op7dSi808nM3FgxIARRFMWeRbjd34Dw&#10;RLBNUxAnhF2SgCxy+f+F4gcAAP//AwBQSwECLQAUAAYACAAAACEAtoM4kv4AAADhAQAAEwAAAAAA&#10;AAAAAAAAAAAAAAAAW0NvbnRlbnRfVHlwZXNdLnhtbFBLAQItABQABgAIAAAAIQA4/SH/1gAAAJQB&#10;AAALAAAAAAAAAAAAAAAAAC8BAABfcmVscy8ucmVsc1BLAQItABQABgAIAAAAIQBY+7ZfzwEAAH8D&#10;AAAOAAAAAAAAAAAAAAAAAC4CAABkcnMvZTJvRG9jLnhtbFBLAQItABQABgAIAAAAIQDJjiWB4AAA&#10;AAoBAAAPAAAAAAAAAAAAAAAAACkEAABkcnMvZG93bnJldi54bWxQSwUGAAAAAAQABADzAAAANgUA&#10;AAAA&#10;" filled="f" stroked="f">
              <v:textbox inset="0,0,0,0">
                <w:txbxContent>
                  <w:p w14:paraId="3F2D2F18" w14:textId="77777777" w:rsidR="00262754" w:rsidRPr="0010431C" w:rsidRDefault="00262754" w:rsidP="00BF2E26">
                    <w:pPr>
                      <w:jc w:val="center"/>
                    </w:pPr>
                    <w:r w:rsidRPr="0010431C">
                      <w:fldChar w:fldCharType="begin"/>
                    </w:r>
                    <w:r w:rsidRPr="0010431C">
                      <w:instrText xml:space="preserve"> PAGE    \* MERGEFORMAT </w:instrText>
                    </w:r>
                    <w:r w:rsidRPr="0010431C">
                      <w:fldChar w:fldCharType="separate"/>
                    </w:r>
                    <w:r w:rsidRPr="00607A9C">
                      <w:rPr>
                        <w:bCs/>
                        <w:noProof/>
                      </w:rPr>
                      <w:t>1</w:t>
                    </w:r>
                    <w:r w:rsidRPr="0010431C">
                      <w:rPr>
                        <w:bCs/>
                        <w:noProof/>
                      </w:rPr>
                      <w:fldChar w:fldCharType="end"/>
                    </w:r>
                  </w:p>
                </w:txbxContent>
              </v:textbox>
            </v:shape>
          </w:pict>
        </mc:Fallback>
      </mc:AlternateContent>
    </w:r>
    <w:r>
      <w:rPr>
        <w:noProof/>
      </w:rPr>
      <mc:AlternateContent>
        <mc:Choice Requires="wps">
          <w:drawing>
            <wp:anchor distT="0" distB="0" distL="114300" distR="114300" simplePos="0" relativeHeight="251658251" behindDoc="0" locked="0" layoutInCell="1" allowOverlap="1" wp14:anchorId="7BA45AF5" wp14:editId="08CF5D75">
              <wp:simplePos x="0" y="0"/>
              <wp:positionH relativeFrom="column">
                <wp:posOffset>-731520</wp:posOffset>
              </wp:positionH>
              <wp:positionV relativeFrom="paragraph">
                <wp:posOffset>329565</wp:posOffset>
              </wp:positionV>
              <wp:extent cx="343535" cy="285115"/>
              <wp:effectExtent l="0" t="0" r="0" b="0"/>
              <wp:wrapNone/>
              <wp:docPr id="1288419975"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43535" cy="28511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w:pict>
            <v:rect w14:anchorId="0B67EFC8" id="Rectangle 4" o:spid="_x0000_s1026" style="position:absolute;margin-left:-57.6pt;margin-top:25.95pt;width:27.05pt;height:22.45pt;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zcphhgIAAHYFAAAOAAAAZHJzL2Uyb0RvYy54bWysVEtv2zAMvg/YfxB0Xx3nsXVGnSJI0WFA&#10;0BZrh54VWYqNyaImKXGyXz9Kst2gK3YY5oMgih8/Pkzy6vrYKnIQ1jWgS5pfTCgRmkPV6F1Jvz/d&#10;frikxHmmK6ZAi5KehKPXy/fvrjpTiCnUoCphCZJoV3SmpLX3psgyx2vRMncBRmhUSrAt8yjaXVZZ&#10;1iF7q7LpZPIx68BWxgIXzuHrTVLSZeSXUnB/L6UTnqiSYmw+njae23BmyytW7CwzdcP7MNg/RNGy&#10;RqPTkeqGeUb2tvmDqm24BQfSX3BoM5Cy4SLmgNnkk1fZPNbMiJgLFseZsUzu/9Hyu8OjebAhdGc2&#10;wH84rEjWGVeMmiC4HnOUtg1YDJwcYxVPYxXF0ROOj7P5bDFbUMJRNb1c5PkiVDljxWBsrPNfBLQk&#10;XEpq8SfF2rHDxvkEHSAxLlBNddsoFYXQGGKtLDkw/KXbXd6Tu3OU0gGrIVglwvAS00qZxJz8SYmA&#10;U/qbkKSpMPZpDCR234sTxrnQPk+qmlUi+V5M8Bu8D2HFRCNhYJbof+TuCQZkIhm4U5Q9PpiK2Lyj&#10;8eRvgSXj0SJ6Bu1H47bRYN8iUJhV7znhhyKl0oQqbaE6PVhiIY2OM/y2wd+2Yc4/MIuzglOF8+/v&#10;8ZAKupJCf6OkBvvrrfeAxxZGLSUdzl5J3c89s4IS9VVjc3/O5/MwrFGYLz5NUbDnmu25Ru/bNWAv&#10;5LhpDI/XgPdquEoL7TOuiVXwiiqmOfouKfd2ENY+7QRcNFysVhGGA2qY3+hHwwN5qGpoy6fjM7Om&#10;712PTX8Hw5yy4lULJ2yw1LDae5BN7O+Xuvb1xuGOjdMvorA9zuWIelmXy98AAAD//wMAUEsDBBQA&#10;BgAIAAAAIQDVeuLr4AAAAAoBAAAPAAAAZHJzL2Rvd25yZXYueG1sTI/BTsMwEETvSPyDtUjcUsdF&#10;SduQTYUQVNAbhXB2Y5NE2OsQO234e8wJjqt5mnlbbmdr2EmPvneEIBYpME2NUz21CG+vj8kamA+S&#10;lDSONMK39rCtLi9KWSh3phd9OoSWxRLyhUToQhgKzn3TaSv9wg2aYvbhRitDPMeWq1GeY7k1fJmm&#10;Obeyp7jQyUHfd7r5PEwWYcpWzw/z+9fupk7r1b422VPYDYjXV/PdLbCg5/AHw69+VIcqOh3dRMoz&#10;g5AIkS0ji5CJDbBIJLkQwI4Im3wNvCr5/xeqHwAAAP//AwBQSwECLQAUAAYACAAAACEAtoM4kv4A&#10;AADhAQAAEwAAAAAAAAAAAAAAAAAAAAAAW0NvbnRlbnRfVHlwZXNdLnhtbFBLAQItABQABgAIAAAA&#10;IQA4/SH/1gAAAJQBAAALAAAAAAAAAAAAAAAAAC8BAABfcmVscy8ucmVsc1BLAQItABQABgAIAAAA&#10;IQDazcphhgIAAHYFAAAOAAAAAAAAAAAAAAAAAC4CAABkcnMvZTJvRG9jLnhtbFBLAQItABQABgAI&#10;AAAAIQDVeuLr4AAAAAoBAAAPAAAAAAAAAAAAAAAAAOAEAABkcnMvZG93bnJldi54bWxQSwUGAAAA&#10;AAQABADzAAAA7QUAAAAA&#10;" fillcolor="white [3212]" stroked="f" strokeweight="2pt"/>
          </w:pict>
        </mc:Fallback>
      </mc:AlternateContent>
    </w:r>
    <w:r>
      <w:rPr>
        <w:noProof/>
      </w:rPr>
      <mc:AlternateContent>
        <mc:Choice Requires="wps">
          <w:drawing>
            <wp:anchor distT="0" distB="0" distL="114300" distR="114300" simplePos="0" relativeHeight="251658247" behindDoc="0" locked="0" layoutInCell="1" allowOverlap="1" wp14:anchorId="3BBFB051" wp14:editId="2031AD2A">
              <wp:simplePos x="0" y="0"/>
              <wp:positionH relativeFrom="column">
                <wp:posOffset>-781685</wp:posOffset>
              </wp:positionH>
              <wp:positionV relativeFrom="paragraph">
                <wp:posOffset>10076180</wp:posOffset>
              </wp:positionV>
              <wp:extent cx="7513955" cy="114300"/>
              <wp:effectExtent l="0" t="0" r="0" b="0"/>
              <wp:wrapNone/>
              <wp:docPr id="235292363" name="Rectangle 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13955" cy="114300"/>
                      </a:xfrm>
                      <a:prstGeom prst="rect">
                        <a:avLst/>
                      </a:prstGeom>
                      <a:solidFill>
                        <a:srgbClr val="23C3E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1B38C3E" id="Rectangle 3" o:spid="_x0000_s1026" style="position:absolute;margin-left:-61.55pt;margin-top:793.4pt;width:591.65pt;height:9pt;z-index:2516582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0USsjgIAAHgFAAAOAAAAZHJzL2Uyb0RvYy54bWysVEtv2zAMvg/YfxB0X23nsa5GnSJI12FA&#10;0AZrh54VWYqNyaImKXGyXz9KfjToih2G+SCY4sePD5G8vjk2ihyEdTXogmYXKSVCcyhrvSvo96e7&#10;D58ocZ7pkinQoqAn4ejN4v2769bkYgIVqFJYgiTa5a0paOW9yZPE8Uo0zF2AERqVEmzDPIp2l5SW&#10;tcjeqGSSph+TFmxpLHDhHN7edkq6iPxSCu4fpHTCE1VQjM3H08ZzG85kcc3ynWWmqnkfBvuHKBpW&#10;a3Q6Ut0yz8je1n9QNTW34ED6Cw5NAlLWXMQcMJssfZXNY8WMiLlgcZwZy+T+Hy2/PzyajQ2hO7MG&#10;/sNhRZLWuHzUBMH1mKO0TcBi4OQYq3gaqyiOnnC8vJxn06v5nBKOuiybTdNY5oTlg7Wxzn8R0JDw&#10;U1CLrxSLxw5r54N/lg+QGBiouryrlYqC3W1XypIDwxedTFfTz9PwiGjizmFKB7CGYNapw01MrMsl&#10;ZuVPSgSc0t+EJHWJ0U9iJLH/xOiHcS60zzpVxUrRuZ+n+A3eQ8cGixhLJAzMEv2P3D3BgOxIBu4u&#10;yh4fTEVs39E4/VtgnfFoET2D9qNxU2uwbxEozKr33OGHInWlCVXaQnnaWGKhGx5n+F2N77Zmzm+Y&#10;xWnBucIN4B/wkAragkL/R0kF9tdb9wGPTYxaSlqcvoK6n3tmBSXqq8b2vspmszCuUZjNLyco2HPN&#10;9lyj980KsB0y3DWGx9+A92r4lRaaZ1wUy+AVVUxz9F1Q7u0grHy3FXDVcLFcRhiOqGF+rR8ND+Sh&#10;qqEvn47PzJq+eT22/T0Mk8ryVz3cYYOlhuXeg6xjg7/Uta83jndsnH4Vhf1xLkfUy8Jc/AYAAP//&#10;AwBQSwMEFAAGAAgAAAAhADxxrgLjAAAADwEAAA8AAABkcnMvZG93bnJldi54bWxMj8FOwzAQRO9I&#10;/IO1SNxaOylYUYhTVSDECaktVOK4jU0SNbbT2E3C37M9wW1H8zQ7U6xn27HRDKH1TkGyFMCMq7xu&#10;Xa3g8+N1kQELEZ3Gzjuj4McEWJe3NwXm2k9uZ8Z9rBmFuJCjgibGPuc8VI2xGJa+N468bz9YjCSH&#10;musBJwq3HU+FkNxi6+hDg715bkx12l+sgmmLeN5u3nfnl8PqcELJu7evUan7u3nzBCyaOf7BcK1P&#10;1aGkTkd/cTqwTsEiSVcJseQ8ZpJWXBkhRQrsSJcUDxnwsuD/d5S/AAAA//8DAFBLAQItABQABgAI&#10;AAAAIQC2gziS/gAAAOEBAAATAAAAAAAAAAAAAAAAAAAAAABbQ29udGVudF9UeXBlc10ueG1sUEsB&#10;Ai0AFAAGAAgAAAAhADj9If/WAAAAlAEAAAsAAAAAAAAAAAAAAAAALwEAAF9yZWxzLy5yZWxzUEsB&#10;Ai0AFAAGAAgAAAAhAHHRRKyOAgAAeAUAAA4AAAAAAAAAAAAAAAAALgIAAGRycy9lMm9Eb2MueG1s&#10;UEsBAi0AFAAGAAgAAAAhADxxrgLjAAAADwEAAA8AAAAAAAAAAAAAAAAA6AQAAGRycy9kb3ducmV2&#10;LnhtbFBLBQYAAAAABAAEAPMAAAD4BQAAAAA=&#10;" fillcolor="#23c3e3" stroked="f" strokeweight="2pt"/>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BD7FF0" w14:textId="58D0EA88" w:rsidR="00262754" w:rsidRDefault="00106D40" w:rsidP="00BF2E26">
    <w:pPr>
      <w:pStyle w:val="Footer"/>
    </w:pPr>
    <w:r>
      <w:rPr>
        <w:noProof/>
      </w:rPr>
      <w:drawing>
        <wp:anchor distT="0" distB="0" distL="114300" distR="114300" simplePos="0" relativeHeight="251663872" behindDoc="0" locked="0" layoutInCell="1" allowOverlap="1" wp14:anchorId="61C23EF8" wp14:editId="6171697F">
          <wp:simplePos x="0" y="0"/>
          <wp:positionH relativeFrom="column">
            <wp:posOffset>-552450</wp:posOffset>
          </wp:positionH>
          <wp:positionV relativeFrom="paragraph">
            <wp:posOffset>-48260</wp:posOffset>
          </wp:positionV>
          <wp:extent cx="1371600" cy="441960"/>
          <wp:effectExtent l="0" t="0" r="0" b="0"/>
          <wp:wrapNone/>
          <wp:docPr id="2113286254" name="Picture 2113286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36" name="Picture 5636"/>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1371600" cy="44196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61824" behindDoc="0" locked="0" layoutInCell="1" allowOverlap="1" wp14:anchorId="43E4E43C" wp14:editId="245F052E">
              <wp:simplePos x="0" y="0"/>
              <wp:positionH relativeFrom="column">
                <wp:posOffset>4543425</wp:posOffset>
              </wp:positionH>
              <wp:positionV relativeFrom="paragraph">
                <wp:posOffset>-48260</wp:posOffset>
              </wp:positionV>
              <wp:extent cx="1210945" cy="256540"/>
              <wp:effectExtent l="0" t="0" r="0" b="0"/>
              <wp:wrapNone/>
              <wp:docPr id="228193115"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H="1">
                        <a:off x="0" y="0"/>
                        <a:ext cx="1210945" cy="256540"/>
                      </a:xfrm>
                      <a:prstGeom prst="rect">
                        <a:avLst/>
                      </a:prstGeom>
                      <a:noFill/>
                      <a:ln>
                        <a:noFill/>
                      </a:ln>
                    </wps:spPr>
                    <wps:txbx>
                      <w:txbxContent>
                        <w:p w14:paraId="58429113" w14:textId="77777777" w:rsidR="00106D40" w:rsidRPr="00147038" w:rsidRDefault="00106D40" w:rsidP="00106D40">
                          <w:pPr>
                            <w:rPr>
                              <w:b/>
                              <w:color w:val="000000" w:themeColor="text1"/>
                              <w:spacing w:val="40"/>
                              <w:szCs w:val="20"/>
                            </w:rPr>
                          </w:pPr>
                          <w:r w:rsidRPr="00147038">
                            <w:rPr>
                              <w:color w:val="000000" w:themeColor="text1"/>
                              <w:spacing w:val="40"/>
                              <w:szCs w:val="20"/>
                            </w:rPr>
                            <w:t>4iapps.com</w:t>
                          </w:r>
                        </w:p>
                      </w:txbxContent>
                    </wps:txbx>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shapetype w14:anchorId="43E4E43C" id="_x0000_t202" coordsize="21600,21600" o:spt="202" path="m,l,21600r21600,l21600,xe">
              <v:stroke joinstyle="miter"/>
              <v:path gradientshapeok="t" o:connecttype="rect"/>
            </v:shapetype>
            <v:shape id="Text Box 9" o:spid="_x0000_s1032" type="#_x0000_t202" style="position:absolute;left:0;text-align:left;margin-left:357.75pt;margin-top:-3.8pt;width:95.35pt;height:20.2pt;flip:x;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c3u06QEAALQDAAAOAAAAZHJzL2Uyb0RvYy54bWysU9uO0zAQfUfiHyy/01zULmzUdLXsagFp&#10;WZAWPsBx7MYi8Zix26R8PWOntAXeEC+WxzM5Z86ZyfpmGnq2V+gN2JoXi5wzZSW0xm5r/vXLw6s3&#10;nPkgbCt6sKrmB+X5zebli/XoKlVCB32rkBGI9dXoat6F4Kos87JTg/ALcMpSUgMOIlCI26xFMRL6&#10;0Gdlnl9lI2DrEKTynl7v5yTfJHytlQyftPYqsL7m1FtIJ6aziWe2WYtqi8J1Rh7bEP/QxSCMJdIT&#10;1L0Igu3Q/AU1GIngQYeFhCEDrY1USQOpKfI/1Dx3wqmkhczx7mST/3+w8mn/7D4jC9NbmGiASYR3&#10;jyC/eWbhrhN2q24RYeyUaIm4iJZlo/PV8dNota98BGnGj9DSkMUuQAKaNA5M98a9/wVNihnx0CgO&#10;J/vVFJiM5GWRXy9XnEnKlaur1TLNJxNVxInuOvThnYKBxUvNkcabeMT+0YfY17kkllt4MH2fRtzb&#10;3x6oML4kHbH1WUSYmomZlsijyCirgfZAwhDmxaFFp0sH+IOzkZam5v77TqDirP9gyZzrYkk9s5CC&#10;5ep1SQFeZprLjLCSoGouA3I2B3dh3s2dQ7PtiGseiIVbslSbpPHc11EArUaSflzjuHuXcao6/2yb&#10;nwAAAP//AwBQSwMEFAAGAAgAAAAhAOp5AnneAAAACQEAAA8AAABkcnMvZG93bnJldi54bWxMj0FO&#10;wzAQRfdI3MEaJHat07RNmhCnQqCoawoHmMQmDsTjYLtt4PS4K1iO/tP/b6r9bEZ2Vs4PlgSslgkw&#10;RZ2VA/UC3l6bxQ6YD0gSR0tKwLfysK9vbyospb3QizofQ89iCfkSBegQppJz32ll0C/tpChm79YZ&#10;DPF0PZcOL7HcjDxNkowbHCguaJzUk1bd5/FkBDyHTdH+NNpOmyLHj+5r3TfuIMT93fz4ACyoOfzB&#10;cNWP6lBHp9aeSHo2CshX221EBSzyDFgEiiRLgbUC1ukOeF3x/x/UvwAAAP//AwBQSwECLQAUAAYA&#10;CAAAACEAtoM4kv4AAADhAQAAEwAAAAAAAAAAAAAAAAAAAAAAW0NvbnRlbnRfVHlwZXNdLnhtbFBL&#10;AQItABQABgAIAAAAIQA4/SH/1gAAAJQBAAALAAAAAAAAAAAAAAAAAC8BAABfcmVscy8ucmVsc1BL&#10;AQItABQABgAIAAAAIQDQc3u06QEAALQDAAAOAAAAAAAAAAAAAAAAAC4CAABkcnMvZTJvRG9jLnht&#10;bFBLAQItABQABgAIAAAAIQDqeQJ53gAAAAkBAAAPAAAAAAAAAAAAAAAAAEMEAABkcnMvZG93bnJl&#10;di54bWxQSwUGAAAAAAQABADzAAAATgUAAAAA&#10;" filled="f" stroked="f">
              <v:textbox>
                <w:txbxContent>
                  <w:p w14:paraId="58429113" w14:textId="77777777" w:rsidR="00106D40" w:rsidRPr="00147038" w:rsidRDefault="00106D40" w:rsidP="00106D40">
                    <w:pPr>
                      <w:rPr>
                        <w:b/>
                        <w:color w:val="000000" w:themeColor="text1"/>
                        <w:spacing w:val="40"/>
                        <w:szCs w:val="20"/>
                      </w:rPr>
                    </w:pPr>
                    <w:r w:rsidRPr="00147038">
                      <w:rPr>
                        <w:color w:val="000000" w:themeColor="text1"/>
                        <w:spacing w:val="40"/>
                        <w:szCs w:val="20"/>
                      </w:rPr>
                      <w:t>4iapps.com</w:t>
                    </w:r>
                  </w:p>
                </w:txbxContent>
              </v:textbox>
            </v:shape>
          </w:pict>
        </mc:Fallback>
      </mc:AlternateContent>
    </w:r>
    <w:r w:rsidR="002C5C25">
      <w:rPr>
        <w:noProof/>
      </w:rPr>
      <w:drawing>
        <wp:anchor distT="0" distB="0" distL="114300" distR="114300" simplePos="0" relativeHeight="251658256" behindDoc="0" locked="0" layoutInCell="1" allowOverlap="1" wp14:anchorId="2044E4A9" wp14:editId="233088EB">
          <wp:simplePos x="0" y="0"/>
          <wp:positionH relativeFrom="column">
            <wp:posOffset>5669597</wp:posOffset>
          </wp:positionH>
          <wp:positionV relativeFrom="paragraph">
            <wp:posOffset>-484187</wp:posOffset>
          </wp:positionV>
          <wp:extent cx="654685" cy="1432934"/>
          <wp:effectExtent l="0" t="7937" r="4127" b="4128"/>
          <wp:wrapNone/>
          <wp:docPr id="534517679" name="Picture 5345176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pic:cNvPicPr>
                    <a:picLocks noChangeAspect="1"/>
                  </pic:cNvPicPr>
                </pic:nvPicPr>
                <pic:blipFill>
                  <a:blip r:embed="rId2"/>
                  <a:srcRect/>
                  <a:stretch>
                    <a:fillRect/>
                  </a:stretch>
                </pic:blipFill>
                <pic:spPr bwMode="auto">
                  <a:xfrm rot="5400000" flipV="1">
                    <a:off x="0" y="0"/>
                    <a:ext cx="654685" cy="1432934"/>
                  </a:xfrm>
                  <a:prstGeom prst="rect">
                    <a:avLst/>
                  </a:prstGeom>
                  <a:noFill/>
                  <a:ln w="9525">
                    <a:noFill/>
                    <a:miter lim="800000"/>
                    <a:headEnd/>
                    <a:tailEnd/>
                  </a:ln>
                  <a:effectLst/>
                </pic:spPr>
              </pic:pic>
            </a:graphicData>
          </a:graphic>
        </wp:anchor>
      </w:drawing>
    </w:r>
    <w:r w:rsidR="00DB600E">
      <w:rPr>
        <w:noProof/>
      </w:rPr>
      <mc:AlternateContent>
        <mc:Choice Requires="wps">
          <w:drawing>
            <wp:anchor distT="0" distB="0" distL="114300" distR="114300" simplePos="0" relativeHeight="251658246" behindDoc="0" locked="0" layoutInCell="1" allowOverlap="1" wp14:anchorId="74A3FD65" wp14:editId="0E9FC69F">
              <wp:simplePos x="0" y="0"/>
              <wp:positionH relativeFrom="column">
                <wp:posOffset>-938530</wp:posOffset>
              </wp:positionH>
              <wp:positionV relativeFrom="paragraph">
                <wp:posOffset>7193915</wp:posOffset>
              </wp:positionV>
              <wp:extent cx="8001000" cy="114300"/>
              <wp:effectExtent l="0" t="0" r="0" b="0"/>
              <wp:wrapNone/>
              <wp:docPr id="944818220"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8001000" cy="114300"/>
                      </a:xfrm>
                      <a:prstGeom prst="rect">
                        <a:avLst/>
                      </a:prstGeom>
                      <a:solidFill>
                        <a:srgbClr val="23C3E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rect w14:anchorId="1F559EC1" id="Rectangle 2" o:spid="_x0000_s1026" style="position:absolute;margin-left:-73.9pt;margin-top:566.45pt;width:630pt;height:9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Gy11hQIAAHgFAAAOAAAAZHJzL2Uyb0RvYy54bWysVEtv2zAMvg/YfxB0X2wn6dYZcYogXYcB&#10;QVusHXpWZCk2JouapMTJfv0o+dGgLXYYdhFE8ePHh0guro6NIgdhXQ26oNkkpURoDmWtdwX98Xjz&#10;4ZIS55kumQItCnoSjl4t379btCYXU6hAlcISJNEub01BK+9NniSOV6JhbgJGaFRKsA3zKNpdUlrW&#10;InujkmmafkxasKWxwIVz+HrdKeky8kspuL+T0glPVEExNh9PG89tOJPlguU7y0xV8z4M9g9RNKzW&#10;6HSkumaekb2tX1E1NbfgQPoJhyYBKWsuYg6YTZa+yOahYkbEXLA4zoxlcv+Plt8eHsy9DaE7swH+&#10;02FFkta4fNQEwfWYo7RNwGLg5BireBqrKI6ecHy8TDGTFIvNUZdl8xneAynLB2tjnf8qoCHhUlCL&#10;vxSLxw4b5zvoAImBgarLm1qpKNjddq0sOTD80elsPfsy69ndOUzpANYQzDrG8BIT63KJWfmTEgGn&#10;9HchSV1i9NMYSew/MfphnAvts05VsVJ07i8wzSG30SJmGgkDs0T/I3dPEHr7NXcXZY8PpiK272ic&#10;/i2wzni0iJ5B+9G4qTXYtwgUZtV77vBDkbrShCptoTzdW2KhGx5n+E2N/7Zhzt8zi9OCX40bwN/h&#10;IRW0BYX+RkkF9vdb7wGPTYxaSlqcvoK6X3tmBSXqm8b2/pzN52FcozC/+DRFwZ5rtucavW/WgO2Q&#10;4a4xPF4D3qvhKi00T7goVsErqpjm6Lug3NtBWPtuK+Cq4WK1ijAcUcP8Rj8YHshDVUNfPh6fmDV9&#10;83ps+1sYJpXlL3q4wwZLDau9B1nHBn+ua19vHO/YOP0qCvvjXI6o54W5/AMAAP//AwBQSwMEFAAG&#10;AAgAAAAhANWMRunjAAAADwEAAA8AAABkcnMvZG93bnJldi54bWxMj81OwzAQhO9IvIO1SNxaxykU&#10;GuJUFQhxQmoLlThu4yWJ6p80dpPw9jgnuM1qRjPf5uvRaNZT5xtnJYh5Aoxs6VRjKwmfH6+zR2A+&#10;oFWonSUJP+RhXVxf5ZgpN9gd9ftQsVhifYYS6hDajHNf1mTQz11LNnrfrjMY4tlVXHU4xHKjeZok&#10;S26wsXGhxpaeaypP+4uRMGwRz9vN++78clgcTrjk+u2rl/L2Ztw8AQs0hr8wTPgRHYrIdHQXqzzT&#10;Embi7iGyh+iIRboCNmWESFNgx0ndJyvgRc7//1H8AgAA//8DAFBLAQItABQABgAIAAAAIQC2gziS&#10;/gAAAOEBAAATAAAAAAAAAAAAAAAAAAAAAABbQ29udGVudF9UeXBlc10ueG1sUEsBAi0AFAAGAAgA&#10;AAAhADj9If/WAAAAlAEAAAsAAAAAAAAAAAAAAAAALwEAAF9yZWxzLy5yZWxzUEsBAi0AFAAGAAgA&#10;AAAhAI8bLXWFAgAAeAUAAA4AAAAAAAAAAAAAAAAALgIAAGRycy9lMm9Eb2MueG1sUEsBAi0AFAAG&#10;AAgAAAAhANWMRunjAAAADwEAAA8AAAAAAAAAAAAAAAAA3wQAAGRycy9kb3ducmV2LnhtbFBLBQYA&#10;AAAABAAEAPMAAADvBQAAAAA=&#10;" fillcolor="#23c3e3" stroked="f" strokeweight="2pt"/>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9741BB" w14:textId="680D57C0" w:rsidR="00370637" w:rsidRDefault="00886B72" w:rsidP="00150213">
    <w:pPr>
      <w:pStyle w:val="Footer"/>
      <w:jc w:val="right"/>
    </w:pPr>
    <w:r>
      <w:rPr>
        <w:noProof/>
      </w:rPr>
      <mc:AlternateContent>
        <mc:Choice Requires="wps">
          <w:drawing>
            <wp:anchor distT="0" distB="0" distL="114300" distR="114300" simplePos="0" relativeHeight="251672064" behindDoc="0" locked="0" layoutInCell="1" allowOverlap="1" wp14:anchorId="2F2B1535" wp14:editId="45283B17">
              <wp:simplePos x="0" y="0"/>
              <wp:positionH relativeFrom="leftMargin">
                <wp:posOffset>419100</wp:posOffset>
              </wp:positionH>
              <wp:positionV relativeFrom="paragraph">
                <wp:posOffset>145192</wp:posOffset>
              </wp:positionV>
              <wp:extent cx="266700" cy="356235"/>
              <wp:effectExtent l="0" t="0" r="0" b="5715"/>
              <wp:wrapNone/>
              <wp:docPr id="362111213" name="Rectangle 2"/>
              <wp:cNvGraphicFramePr/>
              <a:graphic xmlns:a="http://schemas.openxmlformats.org/drawingml/2006/main">
                <a:graphicData uri="http://schemas.microsoft.com/office/word/2010/wordprocessingShape">
                  <wps:wsp>
                    <wps:cNvSpPr/>
                    <wps:spPr>
                      <a:xfrm>
                        <a:off x="0" y="0"/>
                        <a:ext cx="266700" cy="356235"/>
                      </a:xfrm>
                      <a:prstGeom prst="rect">
                        <a:avLst/>
                      </a:prstGeom>
                      <a:solidFill>
                        <a:schemeClr val="bg1"/>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21EF1A78" w14:textId="77777777" w:rsidR="00564276" w:rsidRPr="00886B72" w:rsidRDefault="00564276" w:rsidP="00564276">
                          <w:pPr>
                            <w:jc w:val="left"/>
                            <w:rPr>
                              <w:color w:val="000000" w:themeColor="text1"/>
                            </w:rPr>
                          </w:pPr>
                          <w:r w:rsidRPr="00886B72">
                            <w:rPr>
                              <w:color w:val="000000" w:themeColor="text1"/>
                            </w:rPr>
                            <w:fldChar w:fldCharType="begin"/>
                          </w:r>
                          <w:r w:rsidRPr="00886B72">
                            <w:rPr>
                              <w:color w:val="000000" w:themeColor="text1"/>
                            </w:rPr>
                            <w:instrText xml:space="preserve"> PAGE  \* Arabic  \* MERGEFORMAT </w:instrText>
                          </w:r>
                          <w:r w:rsidRPr="00886B72">
                            <w:rPr>
                              <w:color w:val="000000" w:themeColor="text1"/>
                            </w:rPr>
                            <w:fldChar w:fldCharType="separate"/>
                          </w:r>
                          <w:r w:rsidRPr="00886B72">
                            <w:rPr>
                              <w:color w:val="000000" w:themeColor="text1"/>
                            </w:rPr>
                            <w:t>1</w:t>
                          </w:r>
                          <w:r w:rsidRPr="00886B72">
                            <w:rPr>
                              <w:color w:val="000000" w:themeColor="text1"/>
                            </w:rPr>
                            <w:fldChar w:fldCharType="end"/>
                          </w:r>
                        </w:p>
                        <w:p w14:paraId="12E959EB" w14:textId="77777777" w:rsidR="00564276" w:rsidRPr="00886B72" w:rsidRDefault="00564276" w:rsidP="00564276">
                          <w:pPr>
                            <w:jc w:val="center"/>
                            <w:rPr>
                              <w:sz w:val="24"/>
                              <w:szCs w:val="2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F2B1535" id="Rectangle 2" o:spid="_x0000_s1033" style="position:absolute;left:0;text-align:left;margin-left:33pt;margin-top:11.45pt;width:21pt;height:28.05pt;z-index:251672064;visibility:visible;mso-wrap-style:square;mso-width-percent:0;mso-height-percent:0;mso-wrap-distance-left:9pt;mso-wrap-distance-top:0;mso-wrap-distance-right:9pt;mso-wrap-distance-bottom:0;mso-position-horizontal:absolute;mso-position-horizontal-relative:left-margin-area;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hfmFggIAAG0FAAAOAAAAZHJzL2Uyb0RvYy54bWysVMFu2zAMvQ/YPwi6r7bTJN2COkWQosOA&#10;oi3WDj0rshQbkEVNUmJnXz9Kcpy2K3YYdrEpkXwkn0heXvWtInthXQO6pMVZTonQHKpGb0v64+nm&#10;02dKnGe6Ygq0KOlBOHq1/PjhsjMLMYEaVCUsQRDtFp0pae29WWSZ47VomTsDIzQqJdiWeTzabVZZ&#10;1iF6q7JJns+zDmxlLHDhHN5eJyVdRnwpBff3UjrhiSop5ubj18bvJnyz5SVbbC0zdcOHNNg/ZNGy&#10;RmPQEeqaeUZ2tvkDqm24BQfSn3FoM5Cy4SLWgNUU+ZtqHmtmRKwFyXFmpMn9P1h+t380DxZp6Ixb&#10;OBRDFb20bfhjfqSPZB1GskTvCcfLyXx+kSOlHFXns/nkfBbIzE7Oxjr/VUBLglBSi28RKWL7W+eT&#10;6dEkxHKgmuqmUSoewvuLtbJkz/DlNttiAH9lpXSw1RC8EmC4yU6VRMkflAh2Sn8XkjRVyD0mEpvs&#10;FIRxLrQvkqpmlUixi1mOZSb40SMWGgEDssT4I/YA8LqAI3aCGeyDq4g9Ojrnf0ssOY8eMTJoPzq3&#10;jQb7HoDCqobIyf5IUqImsOT7TY/c4FMGy3CzgerwYImFNDPO8JsGH/KWOf/ALA4Jvj0Ovr/Hj1TQ&#10;lRQGiZIa7K/37oM99i5qKelw6Erqfu6YFZSobxq7+ksxnYYpjYfp7GKCB/tSs3mp0bt2DdgdBa4Y&#10;w6MY7L06itJC+4z7YRWiooppjrFL6o/i2qdVgPuFi9UqGuFcGuZv9aPhATqwHNr0qX9m1gy97HEI&#10;7uA4nmzxpqWTbfDUsNp5kE3s9xOrA/8407GRhv0TlsbLc7Q6bcnlbwAAAP//AwBQSwMEFAAGAAgA&#10;AAAhAInVur/cAAAACAEAAA8AAABkcnMvZG93bnJldi54bWxMj0FLxDAQhe+C/yGM4M1NLGxta6eL&#10;CoIgCLsrntNmti02SUnSbP33Zk96fPOG975X71Y9sUjOj9Yg3G8EMDKdVaPpET6Pr3cFMB+kUXKy&#10;hhB+yMOuub6qZaXs2ewpHkLPUojxlUQYQpgrzn03kJZ+Y2cyyTtZp2VI0vVcOXlO4XrimRA513I0&#10;qWGQM70M1H0fFo3QxveP51hsl+JLn/bxbVsG1ynE25v16RFYoDX8PcMFP6FDk5hauxjl2YSQ52lK&#10;QMiyEtjFF0U6tAgPpQDe1Pz/gOYXAAD//wMAUEsBAi0AFAAGAAgAAAAhALaDOJL+AAAA4QEAABMA&#10;AAAAAAAAAAAAAAAAAAAAAFtDb250ZW50X1R5cGVzXS54bWxQSwECLQAUAAYACAAAACEAOP0h/9YA&#10;AACUAQAACwAAAAAAAAAAAAAAAAAvAQAAX3JlbHMvLnJlbHNQSwECLQAUAAYACAAAACEA44X5hYIC&#10;AABtBQAADgAAAAAAAAAAAAAAAAAuAgAAZHJzL2Uyb0RvYy54bWxQSwECLQAUAAYACAAAACEAidW6&#10;v9wAAAAIAQAADwAAAAAAAAAAAAAAAADcBAAAZHJzL2Rvd25yZXYueG1sUEsFBgAAAAAEAAQA8wAA&#10;AOUFAAAAAA==&#10;" fillcolor="white [3212]" stroked="f" strokeweight="2pt">
              <v:textbox>
                <w:txbxContent>
                  <w:p w14:paraId="21EF1A78" w14:textId="77777777" w:rsidR="00564276" w:rsidRPr="00886B72" w:rsidRDefault="00564276" w:rsidP="00564276">
                    <w:pPr>
                      <w:jc w:val="left"/>
                      <w:rPr>
                        <w:color w:val="000000" w:themeColor="text1"/>
                      </w:rPr>
                    </w:pPr>
                    <w:r w:rsidRPr="00886B72">
                      <w:rPr>
                        <w:color w:val="000000" w:themeColor="text1"/>
                      </w:rPr>
                      <w:fldChar w:fldCharType="begin"/>
                    </w:r>
                    <w:r w:rsidRPr="00886B72">
                      <w:rPr>
                        <w:color w:val="000000" w:themeColor="text1"/>
                      </w:rPr>
                      <w:instrText xml:space="preserve"> PAGE  \* Arabic  \* MERGEFORMAT </w:instrText>
                    </w:r>
                    <w:r w:rsidRPr="00886B72">
                      <w:rPr>
                        <w:color w:val="000000" w:themeColor="text1"/>
                      </w:rPr>
                      <w:fldChar w:fldCharType="separate"/>
                    </w:r>
                    <w:r w:rsidRPr="00886B72">
                      <w:rPr>
                        <w:color w:val="000000" w:themeColor="text1"/>
                      </w:rPr>
                      <w:t>1</w:t>
                    </w:r>
                    <w:r w:rsidRPr="00886B72">
                      <w:rPr>
                        <w:color w:val="000000" w:themeColor="text1"/>
                      </w:rPr>
                      <w:fldChar w:fldCharType="end"/>
                    </w:r>
                  </w:p>
                  <w:p w14:paraId="12E959EB" w14:textId="77777777" w:rsidR="00564276" w:rsidRPr="00886B72" w:rsidRDefault="00564276" w:rsidP="00564276">
                    <w:pPr>
                      <w:jc w:val="center"/>
                      <w:rPr>
                        <w:sz w:val="24"/>
                        <w:szCs w:val="28"/>
                      </w:rPr>
                    </w:pPr>
                  </w:p>
                </w:txbxContent>
              </v:textbox>
              <w10:wrap anchorx="margin"/>
            </v:rect>
          </w:pict>
        </mc:Fallback>
      </mc:AlternateContent>
    </w:r>
    <w:r>
      <w:rPr>
        <w:noProof/>
      </w:rPr>
      <mc:AlternateContent>
        <mc:Choice Requires="wps">
          <w:drawing>
            <wp:anchor distT="0" distB="0" distL="114300" distR="114300" simplePos="0" relativeHeight="251670016" behindDoc="0" locked="0" layoutInCell="1" allowOverlap="1" wp14:anchorId="63BF7F94" wp14:editId="62EC6080">
              <wp:simplePos x="0" y="0"/>
              <wp:positionH relativeFrom="margin">
                <wp:posOffset>-673925</wp:posOffset>
              </wp:positionH>
              <wp:positionV relativeFrom="paragraph">
                <wp:posOffset>199927</wp:posOffset>
              </wp:positionV>
              <wp:extent cx="7748270" cy="184068"/>
              <wp:effectExtent l="0" t="0" r="5080" b="6985"/>
              <wp:wrapNone/>
              <wp:docPr id="1213788156"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748270" cy="184068"/>
                      </a:xfrm>
                      <a:prstGeom prst="rect">
                        <a:avLst/>
                      </a:prstGeom>
                      <a:solidFill>
                        <a:srgbClr val="003767"/>
                      </a:solidFill>
                      <a:ln w="0">
                        <a:noFill/>
                        <a:prstDash val="solid"/>
                        <a:round/>
                        <a:headEnd/>
                        <a:tailEnd/>
                      </a:ln>
                    </wps:spPr>
                    <wps:txbx>
                      <w:txbxContent>
                        <w:p w14:paraId="49E7B657" w14:textId="50885247" w:rsidR="00886B72" w:rsidRPr="00886B72" w:rsidRDefault="00886B72" w:rsidP="00886B72">
                          <w:pPr>
                            <w:pStyle w:val="NoSpacing"/>
                            <w:jc w:val="right"/>
                            <w:rPr>
                              <w:sz w:val="14"/>
                              <w:szCs w:val="14"/>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3BF7F94" id="Rectangle 6" o:spid="_x0000_s1034" style="position:absolute;left:0;text-align:left;margin-left:-53.05pt;margin-top:15.75pt;width:610.1pt;height:14.5pt;z-index:2516700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NKxxTwIAAKUEAAAOAAAAZHJzL2Uyb0RvYy54bWysVMFu2zAMvQ/YPwi6r06yrMmMOkWQrMOA&#10;oA3QDj0rshwLk0WNUmJ3Xz9KdtKg22nYRSDFJ4p6fNTNbdcYdlToNdiCj69GnCkrodR2X/DvT3cf&#10;5pz5IGwpDFhV8Bfl+e3i/bub1uVqAjWYUiGjJNbnrSt4HYLLs8zLWjXCX4FTloIVYCMCubjPShQt&#10;ZW9MNhmNrrMWsHQIUnlPu+s+yBcpf1UpGR6qyqvATMGptpBWTOsurtniRuR7FK7WcihD/EMVjdCW&#10;Lj2nWosg2AH1H6kaLRE8VOFKQpNBVWmp0hvoNePRm9c81sKp9BYix7szTf7/pZX3x0e3xVi6dxuQ&#10;PzwxkrXO5+dIdPyA6SpsIpYKZ11i8eXMouoCk7Q5m03nkxmRLSk2nk9H1/NIcyby02mHPnxV0LBo&#10;FBypS4k8cdz40ENPkFQYGF3eaWOSg/vdyiA7itjR0cfZ9WzI7i9hxrI2VhaPWIiHU6dj2rXwdX88&#10;neglgHCwZYLUSpRfBjsIbXqbqjd2YKYnI9ISul3HdFnwacwSd3ZQvmyRIfRK807eabpzI3zYCiRp&#10;ES80LuGBlsoA1QiDxVkN+Otv+xFPHacoZy1JteD+50Gg4sx8s6SFz+PpNGo7OdNPswk5eBnZXUbs&#10;oVkBcTemwXQymREfzMmsEJpnmqplvJVCwkq6u+Ay4MlZhX6EaC6lWi4TjPTsRNjYRydj8kh8ZPup&#10;exbohk4H0sg9nGQt8jcN77F9y5aHAJVOanjldWgAzULS0zC3cdgu/YR6/V0WvwEAAP//AwBQSwME&#10;FAAGAAgAAAAhAPjgaezgAAAACwEAAA8AAABkcnMvZG93bnJldi54bWxMj8FKw0AQhu+C77CM4K3d&#10;XWtDidmUEiiCgmIVz9NkTILZ2SS7bVOf3u1JjzPz8c/3Z+vJduJIo28dG9BzBYK4dFXLtYGP9+1s&#10;BcIH5Ao7x2TgTB7W+fVVhmnlTvxGx12oRQxhn6KBJoQ+ldKXDVn0c9cTx9uXGy2GOI61rEY8xXDb&#10;yTulEmmx5fihwZ6Khsrv3cEaUE+vXJyfcXh8WfwUm+2Aq88Bjbm9mTYPIAJN4Q+Gi35Uhzw67d2B&#10;Ky86AzOtEh1ZAwu9BHEhtL6Pm72BRC1B5pn83yH/BQAA//8DAFBLAQItABQABgAIAAAAIQC2gziS&#10;/gAAAOEBAAATAAAAAAAAAAAAAAAAAAAAAABbQ29udGVudF9UeXBlc10ueG1sUEsBAi0AFAAGAAgA&#10;AAAhADj9If/WAAAAlAEAAAsAAAAAAAAAAAAAAAAALwEAAF9yZWxzLy5yZWxzUEsBAi0AFAAGAAgA&#10;AAAhAGE0rHFPAgAApQQAAA4AAAAAAAAAAAAAAAAALgIAAGRycy9lMm9Eb2MueG1sUEsBAi0AFAAG&#10;AAgAAAAhAPjgaezgAAAACwEAAA8AAAAAAAAAAAAAAAAAqQQAAGRycy9kb3ducmV2LnhtbFBLBQYA&#10;AAAABAAEAPMAAAC2BQAAAAA=&#10;" fillcolor="#003767" stroked="f" strokeweight="0">
              <v:stroke joinstyle="round"/>
              <v:textbox>
                <w:txbxContent>
                  <w:p w14:paraId="49E7B657" w14:textId="50885247" w:rsidR="00886B72" w:rsidRPr="00886B72" w:rsidRDefault="00886B72" w:rsidP="00886B72">
                    <w:pPr>
                      <w:pStyle w:val="NoSpacing"/>
                      <w:jc w:val="right"/>
                      <w:rPr>
                        <w:sz w:val="14"/>
                        <w:szCs w:val="14"/>
                      </w:rPr>
                    </w:pPr>
                  </w:p>
                </w:txbxContent>
              </v:textbox>
              <w10:wrap anchorx="margin"/>
            </v:rect>
          </w:pict>
        </mc:Fallback>
      </mc:AlternateContent>
    </w:r>
    <w:r>
      <w:rPr>
        <w:noProof/>
      </w:rPr>
      <mc:AlternateContent>
        <mc:Choice Requires="wps">
          <w:drawing>
            <wp:anchor distT="45720" distB="45720" distL="114300" distR="114300" simplePos="0" relativeHeight="251674112" behindDoc="0" locked="0" layoutInCell="1" allowOverlap="1" wp14:anchorId="3F5E0C20" wp14:editId="624A156C">
              <wp:simplePos x="0" y="0"/>
              <wp:positionH relativeFrom="page">
                <wp:posOffset>6858000</wp:posOffset>
              </wp:positionH>
              <wp:positionV relativeFrom="paragraph">
                <wp:posOffset>167640</wp:posOffset>
              </wp:positionV>
              <wp:extent cx="871220" cy="295275"/>
              <wp:effectExtent l="0" t="0" r="0" b="0"/>
              <wp:wrapSquare wrapText="bothSides"/>
              <wp:docPr id="1409001436"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71220" cy="295275"/>
                      </a:xfrm>
                      <a:prstGeom prst="rect">
                        <a:avLst/>
                      </a:prstGeom>
                      <a:noFill/>
                      <a:ln w="9525">
                        <a:noFill/>
                        <a:miter lim="800000"/>
                        <a:headEnd/>
                        <a:tailEnd/>
                      </a:ln>
                    </wps:spPr>
                    <wps:txbx>
                      <w:txbxContent>
                        <w:p w14:paraId="18C95FB0" w14:textId="77777777" w:rsidR="00886B72" w:rsidRPr="00886B72" w:rsidRDefault="00886B72" w:rsidP="00886B72">
                          <w:pPr>
                            <w:rPr>
                              <w:color w:val="FFFFFF" w:themeColor="background1"/>
                              <w:sz w:val="18"/>
                              <w:szCs w:val="20"/>
                            </w:rPr>
                          </w:pPr>
                          <w:r w:rsidRPr="00886B72">
                            <w:rPr>
                              <w:color w:val="FFFFFF" w:themeColor="background1"/>
                              <w:sz w:val="18"/>
                              <w:szCs w:val="20"/>
                            </w:rPr>
                            <w:t>4iapps.com</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F5E0C20" id="_x0000_t202" coordsize="21600,21600" o:spt="202" path="m,l,21600r21600,l21600,xe">
              <v:stroke joinstyle="miter"/>
              <v:path gradientshapeok="t" o:connecttype="rect"/>
            </v:shapetype>
            <v:shape id="_x0000_s1035" type="#_x0000_t202" style="position:absolute;left:0;text-align:left;margin-left:540pt;margin-top:13.2pt;width:68.6pt;height:23.25pt;z-index:251674112;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5wA7+QEAANMDAAAOAAAAZHJzL2Uyb0RvYy54bWysU8tu2zAQvBfoPxC817IFu04Ey0GaNEWB&#10;9AGk/YA1RVlESS5L0pbcr++SUhyjvRXVgVhyxdmd2eHmZjCaHaUPCm3NF7M5Z9IKbJTd1/z7t4c3&#10;V5yFCLYBjVbW/CQDv9m+frXpXSVL7FA30jMCsaHqXc27GF1VFEF00kCYoZOWki16A5G2fl80HnpC&#10;N7oo5/O3RY++cR6FDIFO78ck32b8tpUifmnbICPTNafeYl59XndpLbYbqPYeXKfE1Ab8QxcGlKWi&#10;Z6h7iMAOXv0FZZTwGLCNM4GmwLZVQmYOxGYx/4PNUwdOZi4kTnBnmcL/gxWfj0/uq2dxeIcDDTCT&#10;CO4RxY/ALN51YPfy1nvsOwkNFV4kyYrehWq6mqQOVUggu/4TNjRkOETMQEPrTVKFeDJCpwGczqLL&#10;ITJBh1frRVlSRlCqvF6V61WuANXzZedD/CDRsBTU3NNMMzgcH0NMzUD1/EuqZfFBaZ3nqi3ra06Y&#10;q3zhImNUJNtpZaj+PH2jERLH97bJlyMoPcZUQNuJdOI5Mo7DbmCqqXnuN2mww+ZEKngcXUavgoIO&#10;/S/OenJYzcPPA3jJmf5oScnrxXKZLJk3y9U6ieAvM7vLDFhBUDWPnI3hXcw2HinfkuKtymq8dDK1&#10;TM7JIk0uT9a83Oe/Xt7i9jcAAAD//wMAUEsDBBQABgAIAAAAIQAO6/rv3wAAAAsBAAAPAAAAZHJz&#10;L2Rvd25yZXYueG1sTI9LT8MwEITvSP0P1lbiRu1apY8Qp6qKuIIoD4mbG2+TiHgdxW4T/j3bExxH&#10;M5r5Jt+OvhUX7GMTyMB8pkAglcE1VBl4f3u6W4OIyZKzbSA08IMRtsXkJreZCwO94uWQKsElFDNr&#10;oE6py6SMZY3exlnokNg7hd7bxLKvpOvtwOW+lVqppfS2IV6obYf7Gsvvw9kb+Hg+fX0u1Ev16O+7&#10;IYxKkt9IY26n4+4BRMIx/YXhis/oUDDTMZzJRdGyVmvFZ5IBvVyAuCb0fKVBHA2s9AZkkcv/H4pf&#10;AAAA//8DAFBLAQItABQABgAIAAAAIQC2gziS/gAAAOEBAAATAAAAAAAAAAAAAAAAAAAAAABbQ29u&#10;dGVudF9UeXBlc10ueG1sUEsBAi0AFAAGAAgAAAAhADj9If/WAAAAlAEAAAsAAAAAAAAAAAAAAAAA&#10;LwEAAF9yZWxzLy5yZWxzUEsBAi0AFAAGAAgAAAAhALbnADv5AQAA0wMAAA4AAAAAAAAAAAAAAAAA&#10;LgIAAGRycy9lMm9Eb2MueG1sUEsBAi0AFAAGAAgAAAAhAA7r+u/fAAAACwEAAA8AAAAAAAAAAAAA&#10;AAAAUwQAAGRycy9kb3ducmV2LnhtbFBLBQYAAAAABAAEAPMAAABfBQAAAAA=&#10;" filled="f" stroked="f">
              <v:textbox>
                <w:txbxContent>
                  <w:p w14:paraId="18C95FB0" w14:textId="77777777" w:rsidR="00886B72" w:rsidRPr="00886B72" w:rsidRDefault="00886B72" w:rsidP="00886B72">
                    <w:pPr>
                      <w:rPr>
                        <w:color w:val="FFFFFF" w:themeColor="background1"/>
                        <w:sz w:val="18"/>
                        <w:szCs w:val="20"/>
                      </w:rPr>
                    </w:pPr>
                    <w:r w:rsidRPr="00886B72">
                      <w:rPr>
                        <w:color w:val="FFFFFF" w:themeColor="background1"/>
                        <w:sz w:val="18"/>
                        <w:szCs w:val="20"/>
                      </w:rPr>
                      <w:t>4iapps.com</w:t>
                    </w:r>
                  </w:p>
                </w:txbxContent>
              </v:textbox>
              <w10:wrap type="square" anchorx="page"/>
            </v:shape>
          </w:pict>
        </mc:Fallback>
      </mc:AlternateContent>
    </w:r>
    <w:r w:rsidR="00370637">
      <w:rPr>
        <w:color w:val="4F81BD" w:themeColor="accent1"/>
      </w:rP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613A9E" w14:textId="60121359" w:rsidR="00370637" w:rsidRDefault="00370637" w:rsidP="00BF2E26">
    <w:pPr>
      <w:pStyle w:val="Footer"/>
    </w:pPr>
    <w:r>
      <w:rPr>
        <w:noProof/>
      </w:rPr>
      <mc:AlternateContent>
        <mc:Choice Requires="wps">
          <w:drawing>
            <wp:anchor distT="0" distB="0" distL="114300" distR="114300" simplePos="0" relativeHeight="251665920" behindDoc="0" locked="0" layoutInCell="1" allowOverlap="1" wp14:anchorId="505808E9" wp14:editId="5C5AA67D">
              <wp:simplePos x="0" y="0"/>
              <wp:positionH relativeFrom="column">
                <wp:posOffset>-938530</wp:posOffset>
              </wp:positionH>
              <wp:positionV relativeFrom="paragraph">
                <wp:posOffset>7193668</wp:posOffset>
              </wp:positionV>
              <wp:extent cx="8001000" cy="114300"/>
              <wp:effectExtent l="0" t="0" r="0" b="0"/>
              <wp:wrapNone/>
              <wp:docPr id="6" name="Rectangle 6"/>
              <wp:cNvGraphicFramePr/>
              <a:graphic xmlns:a="http://schemas.openxmlformats.org/drawingml/2006/main">
                <a:graphicData uri="http://schemas.microsoft.com/office/word/2010/wordprocessingShape">
                  <wps:wsp>
                    <wps:cNvSpPr/>
                    <wps:spPr>
                      <a:xfrm>
                        <a:off x="0" y="0"/>
                        <a:ext cx="8001000" cy="114300"/>
                      </a:xfrm>
                      <a:prstGeom prst="rect">
                        <a:avLst/>
                      </a:prstGeom>
                      <a:solidFill>
                        <a:srgbClr val="23C3E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6893F98A" id="Rectangle 6" o:spid="_x0000_s1026" style="position:absolute;margin-left:-73.9pt;margin-top:566.45pt;width:630pt;height:9pt;z-index:25166592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DbAegIAAF8FAAAOAAAAZHJzL2Uyb0RvYy54bWysVE1v2zAMvQ/YfxB0X20n6dYFdYogXYcB&#10;RVusHXpWZCk2IIsapXzt14+SHSdrix2GXWRKJB/JZ5KXV7vWsI1C34AteXGWc6ashKqxq5L/eLr5&#10;cMGZD8JWwoBVJd8rz69m799dbt1UjaAGUylkBGL9dOtKXofgplnmZa1a4c/AKUtKDdiKQFdcZRWK&#10;LaG3Jhvl+cdsC1g5BKm8p9frTslnCV9rJcO91l4FZkpOuYV0YjqX8cxml2K6QuHqRvZpiH/IohWN&#10;paAD1LUIgq2xeQXVNhLBgw5nEtoMtG6kSjVQNUX+oprHWjiVaiFyvBto8v8PVt5tHt0DEg1b56ee&#10;xFjFTmMbv5Qf2yWy9gNZaheYpMeLnBLOiVNJuqKYjEkmmOzo7dCHrwpaFoWSI/2MxJHY3PrQmR5M&#10;YjAPpqluGmPSBVfLhUG2EfTjRuPF+Mu4R//DzNhobCG6dYjxJTvWkqSwNyraGftdadZUlP0oZZLa&#10;TA1xhJTKhqJT1aJSXfhzKvNQ2+CRKk2AEVlT/AG7B4gt/Bq7y7K3j64qdengnP8tsc558EiRwYbB&#10;uW0s4FsAhqrqI3f2B5I6aiJLS6j2D8gQuhnxTt409N9uhQ8PAmko6FfToId7OrSBbcmhlzirAX+9&#10;9R7tqVdJy9mWhqzk/udaoOLMfLPUxZ+LySROZbpMzj+N6IKnmuWpxq7bBVA7FLRSnExitA/mIGqE&#10;9pn2wTxGJZWwkmKXXAY8XBahG37aKFLN58mMJtGJcGsfnYzgkdXYl0+7Z4Gub95AbX8Hh4EU0xc9&#10;3NlGTwvzdQDdpAY/8trzTVOcGqffOHFNnN6T1XEvzn4DAAD//wMAUEsDBBQABgAIAAAAIQDVjEbp&#10;4wAAAA8BAAAPAAAAZHJzL2Rvd25yZXYueG1sTI/NTsMwEITvSLyDtUjcWscpFBriVBUIcUJqC5U4&#10;buMlieqfNHaT8PY4J7jNakYz3+br0WjWU+cbZyWIeQKMbOlUYysJnx+vs0dgPqBVqJ0lCT/kYV1c&#10;X+WYKTfYHfX7ULFYYn2GEuoQ2oxzX9Zk0M9dSzZ6364zGOLZVVx1OMRyo3maJEtusLFxocaWnmsq&#10;T/uLkTBsEc/bzfvu/HJYHE645Prtq5fy9mbcPAELNIa/MEz4ER2KyHR0F6s80xJm4u4hsofoiEW6&#10;AjZlhEhTYMdJ3Scr4EXO//9R/AIAAP//AwBQSwECLQAUAAYACAAAACEAtoM4kv4AAADhAQAAEwAA&#10;AAAAAAAAAAAAAAAAAAAAW0NvbnRlbnRfVHlwZXNdLnhtbFBLAQItABQABgAIAAAAIQA4/SH/1gAA&#10;AJQBAAALAAAAAAAAAAAAAAAAAC8BAABfcmVscy8ucmVsc1BLAQItABQABgAIAAAAIQAkCDbAegIA&#10;AF8FAAAOAAAAAAAAAAAAAAAAAC4CAABkcnMvZTJvRG9jLnhtbFBLAQItABQABgAIAAAAIQDVjEbp&#10;4wAAAA8BAAAPAAAAAAAAAAAAAAAAANQEAABkcnMvZG93bnJldi54bWxQSwUGAAAAAAQABADzAAAA&#10;5AUAAAAA&#10;" fillcolor="#23c3e3" stroked="f" strokeweight="2p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B1DB5A" w14:textId="77777777" w:rsidR="0055735B" w:rsidRDefault="0055735B" w:rsidP="00BF2E26">
      <w:r>
        <w:separator/>
      </w:r>
    </w:p>
  </w:footnote>
  <w:footnote w:type="continuationSeparator" w:id="0">
    <w:p w14:paraId="11E18969" w14:textId="77777777" w:rsidR="0055735B" w:rsidRDefault="0055735B" w:rsidP="00BF2E26">
      <w:r>
        <w:continuationSeparator/>
      </w:r>
    </w:p>
  </w:footnote>
  <w:footnote w:type="continuationNotice" w:id="1">
    <w:p w14:paraId="70EA40E5" w14:textId="77777777" w:rsidR="0055735B" w:rsidRDefault="0055735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F79921" w14:textId="2011DD4C" w:rsidR="00262754" w:rsidRPr="00E46F74" w:rsidRDefault="00C37DA8" w:rsidP="00C37DA8">
    <w:pPr>
      <w:pStyle w:val="Header"/>
      <w:tabs>
        <w:tab w:val="clear" w:pos="4320"/>
        <w:tab w:val="clear" w:pos="8640"/>
        <w:tab w:val="left" w:pos="11835"/>
      </w:tabs>
    </w:pPr>
    <w:r>
      <w:rPr>
        <w:b/>
        <w:caps/>
        <w:noProof/>
      </w:rPr>
      <w:drawing>
        <wp:anchor distT="0" distB="0" distL="114300" distR="114300" simplePos="0" relativeHeight="251659776" behindDoc="0" locked="0" layoutInCell="1" allowOverlap="1" wp14:anchorId="36690783" wp14:editId="68635F39">
          <wp:simplePos x="0" y="0"/>
          <wp:positionH relativeFrom="column">
            <wp:posOffset>5314950</wp:posOffset>
          </wp:positionH>
          <wp:positionV relativeFrom="paragraph">
            <wp:posOffset>-190500</wp:posOffset>
          </wp:positionV>
          <wp:extent cx="459517" cy="457200"/>
          <wp:effectExtent l="0" t="0" r="0" b="0"/>
          <wp:wrapNone/>
          <wp:docPr id="1854251158" name="Picture 1854251158" descr="A blue and black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0783619" name="Picture 28" descr="A blue and black logo&#10;&#10;Description automatically generated"/>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459517" cy="4572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A51D35">
      <w:rPr>
        <w:noProof/>
        <w:lang w:val="en-IN" w:eastAsia="en-IN"/>
      </w:rPr>
      <w:drawing>
        <wp:anchor distT="0" distB="0" distL="114300" distR="114300" simplePos="0" relativeHeight="251656704" behindDoc="0" locked="0" layoutInCell="1" allowOverlap="1" wp14:anchorId="27970D35" wp14:editId="60366CF2">
          <wp:simplePos x="0" y="0"/>
          <wp:positionH relativeFrom="column">
            <wp:posOffset>-190500</wp:posOffset>
          </wp:positionH>
          <wp:positionV relativeFrom="paragraph">
            <wp:posOffset>-219075</wp:posOffset>
          </wp:positionV>
          <wp:extent cx="521018" cy="457200"/>
          <wp:effectExtent l="0" t="0" r="0" b="0"/>
          <wp:wrapNone/>
          <wp:docPr id="1275531776" name="Picture 1275531776" descr="http://www.applauseeventsme.com/oman_forum/images/omran_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www.applauseeventsme.com/oman_forum/images/omran_logo.jp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21018" cy="457200"/>
                  </a:xfrm>
                  <a:prstGeom prst="rect">
                    <a:avLst/>
                  </a:prstGeom>
                  <a:noFill/>
                  <a:ln>
                    <a:noFill/>
                  </a:ln>
                </pic:spPr>
              </pic:pic>
            </a:graphicData>
          </a:graphic>
          <wp14:sizeRelH relativeFrom="page">
            <wp14:pctWidth>0</wp14:pctWidth>
          </wp14:sizeRelH>
          <wp14:sizeRelV relativeFrom="page">
            <wp14:pctHeight>0</wp14:pctHeight>
          </wp14:sizeRelV>
        </wp:anchor>
      </w:drawing>
    </w:r>
    <w:r w:rsidR="00DB600E">
      <w:rPr>
        <w:noProof/>
      </w:rPr>
      <mc:AlternateContent>
        <mc:Choice Requires="wps">
          <w:drawing>
            <wp:anchor distT="0" distB="0" distL="114300" distR="114300" simplePos="0" relativeHeight="251658250" behindDoc="0" locked="0" layoutInCell="1" allowOverlap="1" wp14:anchorId="04421CC4" wp14:editId="5FC6E2A5">
              <wp:simplePos x="0" y="0"/>
              <wp:positionH relativeFrom="column">
                <wp:posOffset>-909320</wp:posOffset>
              </wp:positionH>
              <wp:positionV relativeFrom="paragraph">
                <wp:posOffset>-450215</wp:posOffset>
              </wp:positionV>
              <wp:extent cx="7758430" cy="53975"/>
              <wp:effectExtent l="0" t="0" r="0" b="0"/>
              <wp:wrapNone/>
              <wp:docPr id="1622265722" name="Rectangle 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758430" cy="53975"/>
                      </a:xfrm>
                      <a:prstGeom prst="rect">
                        <a:avLst/>
                      </a:prstGeom>
                      <a:solidFill>
                        <a:srgbClr val="003767"/>
                      </a:solidFill>
                      <a:ln w="0">
                        <a:noFill/>
                        <a:prstDash val="solid"/>
                        <a:round/>
                        <a:headEnd/>
                        <a:tailEnd/>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68E8619" id="Rectangle 8" o:spid="_x0000_s1026" style="position:absolute;margin-left:-71.6pt;margin-top:-35.45pt;width:610.9pt;height:4.25pt;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lTJ3QwIAAJIEAAAOAAAAZHJzL2Uyb0RvYy54bWysVMFu2zAMvQ/YPwi6r07apGmNOkXQrsOA&#10;oC3QFj0zshwbk0WNUuJ0Xz9KdtKg22nYRSDNR4p6fPTV9a41YqvJN2gLOT4ZSaGtwrKx60K+PN99&#10;uZDCB7AlGLS6kG/ay+v5509Xncv1KdZoSk2Ci1ifd66QdQguzzKvat2CP0GnLQcrpBYCu7TOSoKO&#10;q7cmOx2NzrMOqXSESnvPX2/7oJyn+lWlVXioKq+DMIXk3kI6KZ2reGbzK8jXBK5u1NAG/EMXLTSW&#10;Lz2UuoUAYkPNH6XaRhF6rMKJwjbDqmqUTm/g14xHH17zVIPT6S1MjncHmvz/K6vut0/ukWLr3i1R&#10;/fDMSNY5nx8i0fEDZldRG7HcuNglFt8OLOpdEIo/zmbTi8kZk604Nj27nE0jyxnk+2RHPnzT2Ipo&#10;FJJ4SIk72C596KF7SOoLTVPeNcYkh9arG0NiC3Ggo7PZ+Wyo7o9hxoouNhZTLMbkNOhY9hZ83aen&#10;jF4BhBtbJkitofw62AEa09vcvbEDMT0XkZUVlm+PJAh7WXmn7hq+YQk+PAKxjpgE3o3wwEdlkDvC&#10;wZKiRvr1t+8Rz+PlqBQd67KQ/ucGSEthvlse/OV4MolCTs5kOjtlh44jq+OI3bQ3yEyNeQudSmbE&#10;B7M3K8L2lVdoEW/lEFjFdxdSBdo7N6HfF15CpReLBGPxOghL++RULB5pjtw+716B3DDXwIK4x72G&#10;If8w3h7bD2ixCVg1afbvvA50s/CTeoYljZt17CfU+69k/hsAAP//AwBQSwMEFAAGAAgAAAAhABF8&#10;+eLjAAAADQEAAA8AAABkcnMvZG93bnJldi54bWxMj01rwkAQhu+F/odlCr3prlFiTLMRCUihhUpt&#10;8Txmt0lodjbJrhr767ue2tt8PLzzTLYeTcvOenCNJQmzqQCmqbSqoUrC58d2kgBzHklha0lLuGoH&#10;6/z+LsNU2Qu96/PeVyyEkEtRQu19l3LuylobdFPbaQq7LzsY9KEdKq4GvIRw0/JIiJgbbChcqLHT&#10;Ra3L7/3JSBAvOyqur9g/v81/is22x+TQo5SPD+PmCZjXo/+D4aYf1CEPTkd7IuVYK2EyW8yjwIZq&#10;KVbAbohYJjGwYxjF0QJ4nvH/X+S/AAAA//8DAFBLAQItABQABgAIAAAAIQC2gziS/gAAAOEBAAAT&#10;AAAAAAAAAAAAAAAAAAAAAABbQ29udGVudF9UeXBlc10ueG1sUEsBAi0AFAAGAAgAAAAhADj9If/W&#10;AAAAlAEAAAsAAAAAAAAAAAAAAAAALwEAAF9yZWxzLy5yZWxzUEsBAi0AFAAGAAgAAAAhAJKVMndD&#10;AgAAkgQAAA4AAAAAAAAAAAAAAAAALgIAAGRycy9lMm9Eb2MueG1sUEsBAi0AFAAGAAgAAAAhABF8&#10;+eLjAAAADQEAAA8AAAAAAAAAAAAAAAAAnQQAAGRycy9kb3ducmV2LnhtbFBLBQYAAAAABAAEAPMA&#10;AACtBQAAAAA=&#10;" fillcolor="#003767" stroked="f" strokeweight="0">
              <v:stroke joinstyle="round"/>
            </v:rect>
          </w:pict>
        </mc:Fallback>
      </mc:AlternateContent>
    </w: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26AF73" w14:textId="4824D557" w:rsidR="00262754" w:rsidRDefault="00262754" w:rsidP="00206ED2">
    <w:pPr>
      <w:pStyle w:val="Header"/>
      <w:rPr>
        <w:noProof/>
      </w:rPr>
    </w:pPr>
  </w:p>
  <w:p w14:paraId="7C2581A6" w14:textId="250DBA26" w:rsidR="00262754" w:rsidRPr="0088605D" w:rsidRDefault="00ED533D" w:rsidP="00206ED2">
    <w:pPr>
      <w:pStyle w:val="Header"/>
    </w:pPr>
    <w:r w:rsidRPr="005B1110">
      <w:rPr>
        <w:noProof/>
        <w:lang w:val="en-IN" w:eastAsia="en-IN"/>
      </w:rPr>
      <w:drawing>
        <wp:anchor distT="0" distB="0" distL="114300" distR="114300" simplePos="0" relativeHeight="251658255" behindDoc="0" locked="0" layoutInCell="1" allowOverlap="1" wp14:anchorId="5DA6EB72" wp14:editId="51BAAA07">
          <wp:simplePos x="0" y="0"/>
          <wp:positionH relativeFrom="column">
            <wp:posOffset>-2679396</wp:posOffset>
          </wp:positionH>
          <wp:positionV relativeFrom="paragraph">
            <wp:posOffset>1341755</wp:posOffset>
          </wp:positionV>
          <wp:extent cx="5949950" cy="1910080"/>
          <wp:effectExtent l="635" t="0" r="0" b="0"/>
          <wp:wrapNone/>
          <wp:docPr id="574926172" name="Picture 574926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6" name="Picture 2"/>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rot="5400000" flipH="1">
                    <a:off x="0" y="0"/>
                    <a:ext cx="5949950" cy="1910080"/>
                  </a:xfrm>
                  <a:prstGeom prst="rect">
                    <a:avLst/>
                  </a:prstGeom>
                  <a:noFill/>
                  <a:ln>
                    <a:noFill/>
                  </a:ln>
                  <a:effectLst/>
                </pic:spPr>
              </pic:pic>
            </a:graphicData>
          </a:graphic>
          <wp14:sizeRelH relativeFrom="margin">
            <wp14:pctWidth>0</wp14:pctWidth>
          </wp14:sizeRelH>
          <wp14:sizeRelV relativeFrom="margin">
            <wp14:pctHeight>0</wp14:pctHeight>
          </wp14:sizeRelV>
        </wp:anchor>
      </w:drawing>
    </w:r>
    <w:r w:rsidR="00155344" w:rsidRPr="005B1110">
      <w:rPr>
        <w:noProof/>
        <w:lang w:val="en-IN" w:eastAsia="en-IN"/>
      </w:rPr>
      <w:drawing>
        <wp:anchor distT="0" distB="0" distL="114300" distR="114300" simplePos="0" relativeHeight="251658257" behindDoc="0" locked="0" layoutInCell="1" allowOverlap="1" wp14:anchorId="77162FDF" wp14:editId="1AAB1062">
          <wp:simplePos x="0" y="0"/>
          <wp:positionH relativeFrom="column">
            <wp:posOffset>5541645</wp:posOffset>
          </wp:positionH>
          <wp:positionV relativeFrom="paragraph">
            <wp:posOffset>1838325</wp:posOffset>
          </wp:positionV>
          <wp:extent cx="1310005" cy="1882775"/>
          <wp:effectExtent l="0" t="0" r="4445" b="3175"/>
          <wp:wrapNone/>
          <wp:docPr id="2049003508" name="Picture 2049003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7" name="Picture 3"/>
                  <pic:cNvPicPr>
                    <a:picLocks noChangeAspect="1"/>
                  </pic:cNvPicPr>
                </pic:nvPicPr>
                <pic:blipFill rotWithShape="1">
                  <a:blip r:embed="rId2">
                    <a:extLst>
                      <a:ext uri="{28A0092B-C50C-407E-A947-70E740481C1C}">
                        <a14:useLocalDpi xmlns:a14="http://schemas.microsoft.com/office/drawing/2010/main" val="0"/>
                      </a:ext>
                    </a:extLst>
                  </a:blip>
                  <a:srcRect l="59305" t="26944" r="32639" b="52593"/>
                  <a:stretch/>
                </pic:blipFill>
                <pic:spPr bwMode="auto">
                  <a:xfrm>
                    <a:off x="0" y="0"/>
                    <a:ext cx="1310005" cy="1882775"/>
                  </a:xfrm>
                  <a:prstGeom prst="rect">
                    <a:avLst/>
                  </a:prstGeom>
                  <a:noFill/>
                  <a:ln>
                    <a:noFill/>
                  </a:ln>
                </pic:spPr>
              </pic:pic>
            </a:graphicData>
          </a:graphic>
        </wp:anchor>
      </w:drawing>
    </w:r>
    <w:r w:rsidR="00031266">
      <w:rPr>
        <w:noProof/>
      </w:rPr>
      <w:drawing>
        <wp:anchor distT="0" distB="0" distL="114300" distR="114300" simplePos="0" relativeHeight="251658254" behindDoc="0" locked="0" layoutInCell="1" allowOverlap="1" wp14:anchorId="6A32C605" wp14:editId="736DE05D">
          <wp:simplePos x="0" y="0"/>
          <wp:positionH relativeFrom="column">
            <wp:posOffset>-3124200</wp:posOffset>
          </wp:positionH>
          <wp:positionV relativeFrom="paragraph">
            <wp:posOffset>1323975</wp:posOffset>
          </wp:positionV>
          <wp:extent cx="4359946" cy="3952875"/>
          <wp:effectExtent l="0" t="0" r="2540" b="0"/>
          <wp:wrapTopAndBottom/>
          <wp:docPr id="155212277" name="Graphic 155212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
                    <a:alphaModFix amt="3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ic:blipFill>
                <pic:spPr>
                  <a:xfrm>
                    <a:off x="0" y="0"/>
                    <a:ext cx="4359946" cy="3952875"/>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2C23CA" w14:textId="77777777" w:rsidR="00370637" w:rsidRPr="00E46F74" w:rsidRDefault="00370637" w:rsidP="00BF2E26">
    <w:pPr>
      <w:pStyle w:val="Header"/>
    </w:pPr>
    <w:r>
      <w:rPr>
        <w:noProof/>
      </w:rPr>
      <mc:AlternateContent>
        <mc:Choice Requires="wps">
          <w:drawing>
            <wp:anchor distT="0" distB="0" distL="114300" distR="114300" simplePos="0" relativeHeight="251666944" behindDoc="0" locked="0" layoutInCell="1" allowOverlap="1" wp14:anchorId="577866D3" wp14:editId="410DA2E4">
              <wp:simplePos x="0" y="0"/>
              <wp:positionH relativeFrom="column">
                <wp:posOffset>-909320</wp:posOffset>
              </wp:positionH>
              <wp:positionV relativeFrom="paragraph">
                <wp:posOffset>-449911</wp:posOffset>
              </wp:positionV>
              <wp:extent cx="7758430" cy="53975"/>
              <wp:effectExtent l="0" t="0" r="0" b="3175"/>
              <wp:wrapNone/>
              <wp:docPr id="14" name="Rectangle 14"/>
              <wp:cNvGraphicFramePr/>
              <a:graphic xmlns:a="http://schemas.openxmlformats.org/drawingml/2006/main">
                <a:graphicData uri="http://schemas.microsoft.com/office/word/2010/wordprocessingShape">
                  <wps:wsp>
                    <wps:cNvSpPr/>
                    <wps:spPr>
                      <a:xfrm>
                        <a:off x="0" y="0"/>
                        <a:ext cx="7758430" cy="53975"/>
                      </a:xfrm>
                      <a:prstGeom prst="rect">
                        <a:avLst/>
                      </a:prstGeom>
                      <a:solidFill>
                        <a:srgbClr val="00B0F0"/>
                      </a:solidFill>
                      <a:ln w="0">
                        <a:noFill/>
                        <a:prstDash val="solid"/>
                        <a:round/>
                        <a:headEnd/>
                        <a:tailEnd/>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ABEE450" id="Rectangle 14" o:spid="_x0000_s1026" style="position:absolute;margin-left:-71.6pt;margin-top:-35.45pt;width:610.9pt;height:4.25pt;z-index:251666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zCOOQIAAHkEAAAOAAAAZHJzL2Uyb0RvYy54bWysVEuP2jAQvlfqf7B8LwEWyi4irCiUqhLa&#10;RWKrPRvHIZEcjzs2BPrrO3bCY7c9Vb04M56HZ75vJpPHY6XZQaErwaS81+lypoyErDS7lP94WX66&#10;58x5YTKhwaiUn5Tjj9OPHya1Has+FKAzhYySGDeubcoL7+04SZwsVCVcB6wyZMwBK+FJxV2Soagp&#10;e6WTfrf7OakBM4sglXN0u2iMfBrz57mS/jnPnfJMp5xq8/HEeG7DmUwnYrxDYYtStmWIf6iiEqWh&#10;Ry+pFsILtsfyj1RVKREc5L4joUogz0upYg/UTa/7rptNIayKvRA4zl5gcv8vrXw6bOwaCYbaurEj&#10;MXRxzLEKX6qPHSNYpwtY6uiZpMvRaHg/uCNMJdmGdw+jYQAzuQZbdP6bgooFIeVIXESIxGHlfON6&#10;dglvOdBltiy1jgrutnON7CACb90v3WWkirK/cdOG1aGwEGIgBEc+Q9qFcEUTHiMaohH2JosuhRLZ&#10;11b2otSNTPm1oSauWARpC9lpjQyhmR5n5bKkF1bC+bVAGhcCgVbAP9ORa6CKoJU4KwB//e0++BOL&#10;ZOWspvFLufu5F6g4098N8fvQGwzCvEZlMBz1ScFby/bWYvbVHAipHi2blVEM/l6fxRyheqVNmYVX&#10;ySSMpLdTLj2elblv1oJ2TarZLLrRjFrhV2ZjZUgeYA7YvhxfBdqWV08D8QTnURXjd/Q2vg1Bs72H&#10;vIzcX3Ft4ab5jtPT7mJYoFs9el3/GNPfAAAA//8DAFBLAwQUAAYACAAAACEA9ng8VeMAAAANAQAA&#10;DwAAAGRycy9kb3ducmV2LnhtbEyPPU/DMBCGdyT+g3VIbK2dUKVtiFMhUGFADEkrurqxSaLG5xC7&#10;afj3XCfY7uPRe89lm8l2bDSDbx1KiOYCmMHK6RZrCfvddrYC5oNCrTqHRsKP8bDJb28ylWp3wcKM&#10;ZagZhaBPlYQmhD7l3FeNscrPXW+Qdl9usCpQO9RcD+pC4bbjsRAJt6pFutCo3jw3pjqVZyvhYzcW&#10;FsvDy/vpbTvG+2/7GhWfUt7fTU+PwIKZwh8MV31Sh5ycju6M2rNOwixaPMTEUrUUa2BXRCxXCbAj&#10;jZJ4ATzP+P8v8l8AAAD//wMAUEsBAi0AFAAGAAgAAAAhALaDOJL+AAAA4QEAABMAAAAAAAAAAAAA&#10;AAAAAAAAAFtDb250ZW50X1R5cGVzXS54bWxQSwECLQAUAAYACAAAACEAOP0h/9YAAACUAQAACwAA&#10;AAAAAAAAAAAAAAAvAQAAX3JlbHMvLnJlbHNQSwECLQAUAAYACAAAACEAKA8wjjkCAAB5BAAADgAA&#10;AAAAAAAAAAAAAAAuAgAAZHJzL2Uyb0RvYy54bWxQSwECLQAUAAYACAAAACEA9ng8VeMAAAANAQAA&#10;DwAAAAAAAAAAAAAAAACTBAAAZHJzL2Rvd25yZXYueG1sUEsFBgAAAAAEAAQA8wAAAKMFAAAAAA==&#10;" fillcolor="#00b0f0" stroked="f" strokeweight="0">
              <v:stroke joinstyle="round"/>
            </v:rect>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1041E" w14:textId="77777777" w:rsidR="00370637" w:rsidRDefault="00370637">
    <w:pPr>
      <w:pStyle w:val="Header"/>
      <w:rPr>
        <w:noProof/>
      </w:rPr>
    </w:pPr>
  </w:p>
  <w:p w14:paraId="33C478E9" w14:textId="77777777" w:rsidR="00370637" w:rsidRDefault="0037063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69FED6EE"/>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F838192C"/>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3162F660"/>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4D26FF7E"/>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20C0B7AE"/>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5D76D468"/>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36467F3A"/>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9"/>
    <w:multiLevelType w:val="singleLevel"/>
    <w:tmpl w:val="F8FA55F2"/>
    <w:lvl w:ilvl="0">
      <w:start w:val="1"/>
      <w:numFmt w:val="bullet"/>
      <w:pStyle w:val="ListBullet"/>
      <w:lvlText w:val=""/>
      <w:lvlJc w:val="left"/>
      <w:pPr>
        <w:tabs>
          <w:tab w:val="num" w:pos="360"/>
        </w:tabs>
        <w:ind w:left="360" w:hanging="360"/>
      </w:pPr>
      <w:rPr>
        <w:rFonts w:ascii="Symbol" w:hAnsi="Symbol" w:hint="default"/>
      </w:rPr>
    </w:lvl>
  </w:abstractNum>
  <w:abstractNum w:abstractNumId="8" w15:restartNumberingAfterBreak="0">
    <w:nsid w:val="00561EE9"/>
    <w:multiLevelType w:val="multilevel"/>
    <w:tmpl w:val="0A023A9E"/>
    <w:lvl w:ilvl="0">
      <w:start w:val="1"/>
      <w:numFmt w:val="decimal"/>
      <w:pStyle w:val="Heading1"/>
      <w:lvlText w:val="%1."/>
      <w:lvlJc w:val="left"/>
      <w:pPr>
        <w:tabs>
          <w:tab w:val="num" w:pos="360"/>
        </w:tabs>
        <w:ind w:left="360" w:hanging="360"/>
      </w:pPr>
      <w:rPr>
        <w:b/>
        <w:bCs w:val="0"/>
        <w:specVanish w:val="0"/>
      </w:rPr>
    </w:lvl>
    <w:lvl w:ilvl="1">
      <w:start w:val="1"/>
      <w:numFmt w:val="decimal"/>
      <w:isLgl/>
      <w:lvlText w:val="%1.%2"/>
      <w:lvlJc w:val="left"/>
      <w:pPr>
        <w:tabs>
          <w:tab w:val="num" w:pos="360"/>
        </w:tabs>
        <w:ind w:left="360" w:hanging="360"/>
      </w:pPr>
      <w:rPr>
        <w:specVanish w:val="0"/>
      </w:rPr>
    </w:lvl>
    <w:lvl w:ilvl="2">
      <w:start w:val="1"/>
      <w:numFmt w:val="decimal"/>
      <w:isLgl/>
      <w:lvlText w:val="%1.%2.%3"/>
      <w:lvlJc w:val="left"/>
      <w:pPr>
        <w:tabs>
          <w:tab w:val="num" w:pos="1004"/>
        </w:tabs>
        <w:ind w:left="1004" w:hanging="720"/>
      </w:pPr>
      <w:rPr>
        <w:sz w:val="24"/>
        <w:szCs w:val="24"/>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9" w15:restartNumberingAfterBreak="0">
    <w:nsid w:val="0750401E"/>
    <w:multiLevelType w:val="multilevel"/>
    <w:tmpl w:val="FDF2F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2405573"/>
    <w:multiLevelType w:val="singleLevel"/>
    <w:tmpl w:val="8A685086"/>
    <w:lvl w:ilvl="0">
      <w:start w:val="1"/>
      <w:numFmt w:val="none"/>
      <w:lvlText w:val="Note:"/>
      <w:legacy w:legacy="1" w:legacySpace="0" w:legacyIndent="720"/>
      <w:lvlJc w:val="left"/>
      <w:pPr>
        <w:ind w:left="720" w:hanging="720"/>
      </w:pPr>
      <w:rPr>
        <w:b/>
        <w:i w:val="0"/>
      </w:rPr>
    </w:lvl>
  </w:abstractNum>
  <w:abstractNum w:abstractNumId="11" w15:restartNumberingAfterBreak="0">
    <w:nsid w:val="18982BB2"/>
    <w:multiLevelType w:val="hybridMultilevel"/>
    <w:tmpl w:val="F1AA9D14"/>
    <w:lvl w:ilvl="0" w:tplc="04090001">
      <w:start w:val="1"/>
      <w:numFmt w:val="bullet"/>
      <w:pStyle w:val="Cog-bullet"/>
      <w:lvlText w:val=""/>
      <w:lvlJc w:val="left"/>
      <w:pPr>
        <w:tabs>
          <w:tab w:val="num" w:pos="1080"/>
        </w:tabs>
        <w:ind w:left="1080" w:hanging="360"/>
      </w:pPr>
      <w:rPr>
        <w:rFonts w:ascii="Wingdings" w:hAnsi="Wingdings" w:hint="default"/>
        <w:sz w:val="16"/>
      </w:rPr>
    </w:lvl>
    <w:lvl w:ilvl="1" w:tplc="04090003">
      <w:start w:val="1"/>
      <w:numFmt w:val="bullet"/>
      <w:lvlText w:val="o"/>
      <w:lvlJc w:val="left"/>
      <w:pPr>
        <w:tabs>
          <w:tab w:val="num" w:pos="2160"/>
        </w:tabs>
        <w:ind w:left="2160" w:hanging="360"/>
      </w:pPr>
      <w:rPr>
        <w:rFonts w:ascii="Courier New" w:hAnsi="Courier New" w:hint="default"/>
      </w:rPr>
    </w:lvl>
    <w:lvl w:ilvl="2" w:tplc="04090005">
      <w:start w:val="1"/>
      <w:numFmt w:val="bullet"/>
      <w:lvlText w:val="-"/>
      <w:lvlJc w:val="left"/>
      <w:pPr>
        <w:tabs>
          <w:tab w:val="num" w:pos="2880"/>
        </w:tabs>
        <w:ind w:left="2880" w:hanging="360"/>
      </w:pPr>
      <w:rPr>
        <w:rFonts w:ascii="Times New Roman" w:eastAsia="Times New Roman" w:hAnsi="Times New Roman" w:cs="Times New Roman"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12" w15:restartNumberingAfterBreak="0">
    <w:nsid w:val="210C148F"/>
    <w:multiLevelType w:val="multilevel"/>
    <w:tmpl w:val="E2989E3A"/>
    <w:lvl w:ilvl="0">
      <w:start w:val="1"/>
      <w:numFmt w:val="decimal"/>
      <w:lvlText w:val="%1"/>
      <w:lvlJc w:val="left"/>
      <w:pPr>
        <w:ind w:left="720" w:hanging="360"/>
      </w:pPr>
      <w:rPr>
        <w:rFonts w:hint="default"/>
      </w:rPr>
    </w:lvl>
    <w:lvl w:ilvl="1">
      <w:start w:val="1"/>
      <w:numFmt w:val="decimal"/>
      <w:isLgl/>
      <w:lvlText w:val="%1.%2"/>
      <w:lvlJc w:val="left"/>
      <w:pPr>
        <w:ind w:left="1032" w:hanging="672"/>
      </w:pPr>
      <w:rPr>
        <w:rFonts w:hint="default"/>
      </w:rPr>
    </w:lvl>
    <w:lvl w:ilvl="2">
      <w:start w:val="3"/>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238F6D31"/>
    <w:multiLevelType w:val="hybridMultilevel"/>
    <w:tmpl w:val="6A12D1D4"/>
    <w:lvl w:ilvl="0" w:tplc="40090001">
      <w:start w:val="1"/>
      <w:numFmt w:val="bullet"/>
      <w:lvlText w:val=""/>
      <w:lvlJc w:val="left"/>
      <w:pPr>
        <w:ind w:left="1440" w:hanging="360"/>
      </w:pPr>
      <w:rPr>
        <w:rFonts w:ascii="Symbol" w:hAnsi="Symbol" w:hint="default"/>
      </w:rPr>
    </w:lvl>
    <w:lvl w:ilvl="1" w:tplc="40090003" w:tentative="1">
      <w:start w:val="1"/>
      <w:numFmt w:val="bullet"/>
      <w:lvlText w:val="o"/>
      <w:lvlJc w:val="left"/>
      <w:pPr>
        <w:ind w:left="2160" w:hanging="360"/>
      </w:pPr>
      <w:rPr>
        <w:rFonts w:ascii="Courier New" w:hAnsi="Courier New" w:cs="Courier New" w:hint="default"/>
      </w:rPr>
    </w:lvl>
    <w:lvl w:ilvl="2" w:tplc="40090005" w:tentative="1">
      <w:start w:val="1"/>
      <w:numFmt w:val="bullet"/>
      <w:lvlText w:val=""/>
      <w:lvlJc w:val="left"/>
      <w:pPr>
        <w:ind w:left="2880" w:hanging="360"/>
      </w:pPr>
      <w:rPr>
        <w:rFonts w:ascii="Wingdings" w:hAnsi="Wingdings" w:hint="default"/>
      </w:rPr>
    </w:lvl>
    <w:lvl w:ilvl="3" w:tplc="40090001" w:tentative="1">
      <w:start w:val="1"/>
      <w:numFmt w:val="bullet"/>
      <w:lvlText w:val=""/>
      <w:lvlJc w:val="left"/>
      <w:pPr>
        <w:ind w:left="3600" w:hanging="360"/>
      </w:pPr>
      <w:rPr>
        <w:rFonts w:ascii="Symbol" w:hAnsi="Symbol" w:hint="default"/>
      </w:rPr>
    </w:lvl>
    <w:lvl w:ilvl="4" w:tplc="40090003" w:tentative="1">
      <w:start w:val="1"/>
      <w:numFmt w:val="bullet"/>
      <w:lvlText w:val="o"/>
      <w:lvlJc w:val="left"/>
      <w:pPr>
        <w:ind w:left="4320" w:hanging="360"/>
      </w:pPr>
      <w:rPr>
        <w:rFonts w:ascii="Courier New" w:hAnsi="Courier New" w:cs="Courier New" w:hint="default"/>
      </w:rPr>
    </w:lvl>
    <w:lvl w:ilvl="5" w:tplc="40090005" w:tentative="1">
      <w:start w:val="1"/>
      <w:numFmt w:val="bullet"/>
      <w:lvlText w:val=""/>
      <w:lvlJc w:val="left"/>
      <w:pPr>
        <w:ind w:left="5040" w:hanging="360"/>
      </w:pPr>
      <w:rPr>
        <w:rFonts w:ascii="Wingdings" w:hAnsi="Wingdings" w:hint="default"/>
      </w:rPr>
    </w:lvl>
    <w:lvl w:ilvl="6" w:tplc="40090001" w:tentative="1">
      <w:start w:val="1"/>
      <w:numFmt w:val="bullet"/>
      <w:lvlText w:val=""/>
      <w:lvlJc w:val="left"/>
      <w:pPr>
        <w:ind w:left="5760" w:hanging="360"/>
      </w:pPr>
      <w:rPr>
        <w:rFonts w:ascii="Symbol" w:hAnsi="Symbol" w:hint="default"/>
      </w:rPr>
    </w:lvl>
    <w:lvl w:ilvl="7" w:tplc="40090003" w:tentative="1">
      <w:start w:val="1"/>
      <w:numFmt w:val="bullet"/>
      <w:lvlText w:val="o"/>
      <w:lvlJc w:val="left"/>
      <w:pPr>
        <w:ind w:left="6480" w:hanging="360"/>
      </w:pPr>
      <w:rPr>
        <w:rFonts w:ascii="Courier New" w:hAnsi="Courier New" w:cs="Courier New" w:hint="default"/>
      </w:rPr>
    </w:lvl>
    <w:lvl w:ilvl="8" w:tplc="40090005" w:tentative="1">
      <w:start w:val="1"/>
      <w:numFmt w:val="bullet"/>
      <w:lvlText w:val=""/>
      <w:lvlJc w:val="left"/>
      <w:pPr>
        <w:ind w:left="7200" w:hanging="360"/>
      </w:pPr>
      <w:rPr>
        <w:rFonts w:ascii="Wingdings" w:hAnsi="Wingdings" w:hint="default"/>
      </w:rPr>
    </w:lvl>
  </w:abstractNum>
  <w:abstractNum w:abstractNumId="14" w15:restartNumberingAfterBreak="0">
    <w:nsid w:val="28B71EC5"/>
    <w:multiLevelType w:val="multilevel"/>
    <w:tmpl w:val="FDF2F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298F1821"/>
    <w:multiLevelType w:val="hybridMultilevel"/>
    <w:tmpl w:val="A052099A"/>
    <w:lvl w:ilvl="0" w:tplc="1BF0174E">
      <w:start w:val="1"/>
      <w:numFmt w:val="bullet"/>
      <w:pStyle w:val="Bullet1"/>
      <w:lvlText w:val="n"/>
      <w:lvlJc w:val="left"/>
      <w:pPr>
        <w:ind w:left="720" w:hanging="360"/>
      </w:pPr>
      <w:rPr>
        <w:rFonts w:ascii="Wingdings" w:hAnsi="Wingdings" w:cs="Wingdings" w:hint="default"/>
        <w:sz w:val="18"/>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A152FC8"/>
    <w:multiLevelType w:val="multilevel"/>
    <w:tmpl w:val="FDF2F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BB218C4"/>
    <w:multiLevelType w:val="hybridMultilevel"/>
    <w:tmpl w:val="A0E602E0"/>
    <w:lvl w:ilvl="0" w:tplc="D18450F0">
      <w:start w:val="1"/>
      <w:numFmt w:val="bullet"/>
      <w:pStyle w:val="BulletB1"/>
      <w:lvlText w:val=""/>
      <w:lvlJc w:val="left"/>
      <w:pPr>
        <w:tabs>
          <w:tab w:val="num" w:pos="360"/>
        </w:tabs>
        <w:ind w:left="360" w:hanging="360"/>
      </w:pPr>
      <w:rPr>
        <w:rFonts w:ascii="Symbol" w:hAnsi="Symbol" w:hint="default"/>
      </w:rPr>
    </w:lvl>
    <w:lvl w:ilvl="1" w:tplc="04090003">
      <w:start w:val="1"/>
      <w:numFmt w:val="bullet"/>
      <w:lvlText w:val="o"/>
      <w:lvlJc w:val="left"/>
      <w:pPr>
        <w:tabs>
          <w:tab w:val="num" w:pos="1080"/>
        </w:tabs>
        <w:ind w:left="1080" w:hanging="360"/>
      </w:pPr>
      <w:rPr>
        <w:rFonts w:ascii="Courier New" w:hAnsi="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8" w15:restartNumberingAfterBreak="0">
    <w:nsid w:val="32BB770F"/>
    <w:multiLevelType w:val="multilevel"/>
    <w:tmpl w:val="E2989E3A"/>
    <w:lvl w:ilvl="0">
      <w:start w:val="1"/>
      <w:numFmt w:val="decimal"/>
      <w:lvlText w:val="%1"/>
      <w:lvlJc w:val="left"/>
      <w:pPr>
        <w:ind w:left="720" w:hanging="360"/>
      </w:pPr>
      <w:rPr>
        <w:rFonts w:hint="default"/>
      </w:rPr>
    </w:lvl>
    <w:lvl w:ilvl="1">
      <w:start w:val="1"/>
      <w:numFmt w:val="decimal"/>
      <w:isLgl/>
      <w:lvlText w:val="%1.%2"/>
      <w:lvlJc w:val="left"/>
      <w:pPr>
        <w:ind w:left="1032" w:hanging="672"/>
      </w:pPr>
      <w:rPr>
        <w:rFonts w:hint="default"/>
      </w:rPr>
    </w:lvl>
    <w:lvl w:ilvl="2">
      <w:start w:val="3"/>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34E61568"/>
    <w:multiLevelType w:val="multilevel"/>
    <w:tmpl w:val="E2989E3A"/>
    <w:lvl w:ilvl="0">
      <w:start w:val="1"/>
      <w:numFmt w:val="decimal"/>
      <w:lvlText w:val="%1"/>
      <w:lvlJc w:val="left"/>
      <w:pPr>
        <w:ind w:left="720" w:hanging="360"/>
      </w:pPr>
      <w:rPr>
        <w:rFonts w:hint="default"/>
      </w:rPr>
    </w:lvl>
    <w:lvl w:ilvl="1">
      <w:start w:val="1"/>
      <w:numFmt w:val="decimal"/>
      <w:isLgl/>
      <w:lvlText w:val="%1.%2"/>
      <w:lvlJc w:val="left"/>
      <w:pPr>
        <w:ind w:left="1032" w:hanging="672"/>
      </w:pPr>
      <w:rPr>
        <w:rFonts w:hint="default"/>
      </w:rPr>
    </w:lvl>
    <w:lvl w:ilvl="2">
      <w:start w:val="3"/>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3C787FDB"/>
    <w:multiLevelType w:val="hybridMultilevel"/>
    <w:tmpl w:val="30ACB632"/>
    <w:lvl w:ilvl="0" w:tplc="0409000F">
      <w:start w:val="1"/>
      <w:numFmt w:val="bullet"/>
      <w:pStyle w:val="THeadR12"/>
      <w:lvlText w:val="+"/>
      <w:lvlJc w:val="left"/>
      <w:pPr>
        <w:tabs>
          <w:tab w:val="num" w:pos="1980"/>
        </w:tabs>
        <w:ind w:left="1980" w:hanging="360"/>
      </w:pPr>
      <w:rPr>
        <w:rFonts w:ascii="Verdana" w:hAnsi="Verdana" w:hint="default"/>
        <w:sz w:val="20"/>
        <w:szCs w:val="20"/>
      </w:rPr>
    </w:lvl>
    <w:lvl w:ilvl="1" w:tplc="04090019">
      <w:start w:val="1"/>
      <w:numFmt w:val="bullet"/>
      <w:lvlText w:val="o"/>
      <w:lvlJc w:val="left"/>
      <w:pPr>
        <w:tabs>
          <w:tab w:val="num" w:pos="1440"/>
        </w:tabs>
        <w:ind w:left="1440" w:hanging="360"/>
      </w:pPr>
      <w:rPr>
        <w:rFonts w:ascii="Courier New" w:hAnsi="Courier New" w:cs="Courier New" w:hint="default"/>
      </w:rPr>
    </w:lvl>
    <w:lvl w:ilvl="2" w:tplc="0409001B"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3DA65AAB"/>
    <w:multiLevelType w:val="multilevel"/>
    <w:tmpl w:val="FDF2F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4A415387"/>
    <w:multiLevelType w:val="hybridMultilevel"/>
    <w:tmpl w:val="32069C32"/>
    <w:lvl w:ilvl="0" w:tplc="FFFFFFFF">
      <w:start w:val="1"/>
      <w:numFmt w:val="bullet"/>
      <w:pStyle w:val="Bulleted"/>
      <w:lvlText w:val=""/>
      <w:lvlJc w:val="left"/>
      <w:pPr>
        <w:tabs>
          <w:tab w:val="num" w:pos="720"/>
        </w:tabs>
        <w:ind w:left="720" w:hanging="360"/>
      </w:pPr>
      <w:rPr>
        <w:rFonts w:ascii="Symbol" w:hAnsi="Symbol" w:hint="default"/>
      </w:rPr>
    </w:lvl>
    <w:lvl w:ilvl="1" w:tplc="FFFFFFFF">
      <w:numFmt w:val="bullet"/>
      <w:lvlText w:val="•"/>
      <w:lvlJc w:val="left"/>
      <w:pPr>
        <w:ind w:left="1440" w:hanging="360"/>
      </w:pPr>
      <w:rPr>
        <w:rFonts w:ascii="Times New Roman" w:eastAsia="Times New Roman" w:hAnsi="Times New Roman" w:cs="Times New Roman"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4A624E05"/>
    <w:multiLevelType w:val="hybridMultilevel"/>
    <w:tmpl w:val="E946AF3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3">
      <w:start w:val="1"/>
      <w:numFmt w:val="bullet"/>
      <w:lvlText w:val="o"/>
      <w:lvlJc w:val="left"/>
      <w:pPr>
        <w:ind w:left="2880" w:hanging="360"/>
      </w:pPr>
      <w:rPr>
        <w:rFonts w:ascii="Courier New" w:hAnsi="Courier New" w:cs="Courier New"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C1E4F9C"/>
    <w:multiLevelType w:val="multilevel"/>
    <w:tmpl w:val="06D8D686"/>
    <w:lvl w:ilvl="0">
      <w:start w:val="1"/>
      <w:numFmt w:val="bullet"/>
      <w:pStyle w:val="List1"/>
      <w:lvlText w:val=""/>
      <w:lvlJc w:val="left"/>
      <w:pPr>
        <w:tabs>
          <w:tab w:val="num" w:pos="1080"/>
        </w:tabs>
        <w:ind w:left="1080" w:hanging="360"/>
      </w:pPr>
      <w:rPr>
        <w:rFonts w:ascii="Symbol" w:hAnsi="Symbol" w:hint="default"/>
      </w:rPr>
    </w:lvl>
    <w:lvl w:ilvl="1">
      <w:start w:val="1"/>
      <w:numFmt w:val="bullet"/>
      <w:lvlText w:val="o"/>
      <w:lvlJc w:val="left"/>
      <w:pPr>
        <w:tabs>
          <w:tab w:val="num" w:pos="1440"/>
        </w:tabs>
        <w:ind w:left="144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6"/>
      <w:numFmt w:val="decimal"/>
      <w:lvlText w:val="%4."/>
      <w:lvlJc w:val="left"/>
      <w:pPr>
        <w:tabs>
          <w:tab w:val="num" w:pos="2880"/>
        </w:tabs>
        <w:ind w:left="2880" w:hanging="360"/>
      </w:pPr>
      <w:rPr>
        <w:rFonts w:hint="default"/>
      </w:rPr>
    </w:lvl>
    <w:lvl w:ilvl="4" w:tentative="1">
      <w:start w:val="1"/>
      <w:numFmt w:val="bullet"/>
      <w:lvlText w:val="o"/>
      <w:lvlJc w:val="left"/>
      <w:pPr>
        <w:tabs>
          <w:tab w:val="num" w:pos="3600"/>
        </w:tabs>
        <w:ind w:left="3600" w:hanging="360"/>
      </w:pPr>
      <w:rPr>
        <w:rFonts w:ascii="Courier New" w:hAnsi="Courier New" w:hint="default"/>
      </w:rPr>
    </w:lvl>
    <w:lvl w:ilvl="5" w:tentative="1">
      <w:start w:val="1"/>
      <w:numFmt w:val="bullet"/>
      <w:lvlText w:val=""/>
      <w:lvlJc w:val="left"/>
      <w:pPr>
        <w:tabs>
          <w:tab w:val="num" w:pos="4320"/>
        </w:tabs>
        <w:ind w:left="4320" w:hanging="360"/>
      </w:pPr>
      <w:rPr>
        <w:rFonts w:ascii="Wingdings" w:hAnsi="Wingdings" w:hint="default"/>
      </w:rPr>
    </w:lvl>
    <w:lvl w:ilvl="6" w:tentative="1">
      <w:start w:val="1"/>
      <w:numFmt w:val="bullet"/>
      <w:lvlText w:val=""/>
      <w:lvlJc w:val="left"/>
      <w:pPr>
        <w:tabs>
          <w:tab w:val="num" w:pos="5040"/>
        </w:tabs>
        <w:ind w:left="5040" w:hanging="360"/>
      </w:pPr>
      <w:rPr>
        <w:rFonts w:ascii="Symbol" w:hAnsi="Symbol" w:hint="default"/>
      </w:rPr>
    </w:lvl>
    <w:lvl w:ilvl="7" w:tentative="1">
      <w:start w:val="1"/>
      <w:numFmt w:val="bullet"/>
      <w:lvlText w:val="o"/>
      <w:lvlJc w:val="left"/>
      <w:pPr>
        <w:tabs>
          <w:tab w:val="num" w:pos="5760"/>
        </w:tabs>
        <w:ind w:left="5760" w:hanging="360"/>
      </w:pPr>
      <w:rPr>
        <w:rFonts w:ascii="Courier New" w:hAnsi="Courier New" w:hint="default"/>
      </w:rPr>
    </w:lvl>
    <w:lvl w:ilvl="8"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59153596"/>
    <w:multiLevelType w:val="hybridMultilevel"/>
    <w:tmpl w:val="0C6830C2"/>
    <w:lvl w:ilvl="0" w:tplc="1C263BA0">
      <w:start w:val="1"/>
      <w:numFmt w:val="bullet"/>
      <w:lvlRestart w:val="0"/>
      <w:pStyle w:val="ListBullet2"/>
      <w:lvlText w:val=""/>
      <w:lvlJc w:val="left"/>
      <w:pPr>
        <w:tabs>
          <w:tab w:val="num" w:pos="720"/>
        </w:tabs>
        <w:ind w:left="720" w:hanging="360"/>
      </w:pPr>
      <w:rPr>
        <w:rFonts w:ascii="Wingdings" w:hAnsi="Wingdings" w:hint="default"/>
      </w:rPr>
    </w:lvl>
    <w:lvl w:ilvl="1" w:tplc="F126EC8E">
      <w:start w:val="1"/>
      <w:numFmt w:val="bullet"/>
      <w:lvlRestart w:val="0"/>
      <w:lvlText w:val=""/>
      <w:lvlJc w:val="left"/>
      <w:pPr>
        <w:tabs>
          <w:tab w:val="num" w:pos="1440"/>
        </w:tabs>
        <w:ind w:left="1440" w:hanging="360"/>
      </w:pPr>
      <w:rPr>
        <w:rFonts w:ascii="Wingdings" w:hAnsi="Wingdings" w:hint="default"/>
      </w:rPr>
    </w:lvl>
    <w:lvl w:ilvl="2" w:tplc="AD7A9BB4" w:tentative="1">
      <w:start w:val="1"/>
      <w:numFmt w:val="bullet"/>
      <w:lvlText w:val=""/>
      <w:lvlJc w:val="left"/>
      <w:pPr>
        <w:tabs>
          <w:tab w:val="num" w:pos="2160"/>
        </w:tabs>
        <w:ind w:left="2160" w:hanging="360"/>
      </w:pPr>
      <w:rPr>
        <w:rFonts w:ascii="Wingdings" w:hAnsi="Wingdings" w:hint="default"/>
      </w:rPr>
    </w:lvl>
    <w:lvl w:ilvl="3" w:tplc="D2EADEF2" w:tentative="1">
      <w:start w:val="1"/>
      <w:numFmt w:val="bullet"/>
      <w:lvlText w:val=""/>
      <w:lvlJc w:val="left"/>
      <w:pPr>
        <w:tabs>
          <w:tab w:val="num" w:pos="2880"/>
        </w:tabs>
        <w:ind w:left="2880" w:hanging="360"/>
      </w:pPr>
      <w:rPr>
        <w:rFonts w:ascii="Symbol" w:hAnsi="Symbol" w:hint="default"/>
      </w:rPr>
    </w:lvl>
    <w:lvl w:ilvl="4" w:tplc="63A2D3E0" w:tentative="1">
      <w:start w:val="1"/>
      <w:numFmt w:val="bullet"/>
      <w:lvlText w:val="o"/>
      <w:lvlJc w:val="left"/>
      <w:pPr>
        <w:tabs>
          <w:tab w:val="num" w:pos="3600"/>
        </w:tabs>
        <w:ind w:left="3600" w:hanging="360"/>
      </w:pPr>
      <w:rPr>
        <w:rFonts w:ascii="Courier New" w:hAnsi="Courier New" w:hint="default"/>
      </w:rPr>
    </w:lvl>
    <w:lvl w:ilvl="5" w:tplc="AEF46784" w:tentative="1">
      <w:start w:val="1"/>
      <w:numFmt w:val="bullet"/>
      <w:lvlText w:val=""/>
      <w:lvlJc w:val="left"/>
      <w:pPr>
        <w:tabs>
          <w:tab w:val="num" w:pos="4320"/>
        </w:tabs>
        <w:ind w:left="4320" w:hanging="360"/>
      </w:pPr>
      <w:rPr>
        <w:rFonts w:ascii="Wingdings" w:hAnsi="Wingdings" w:hint="default"/>
      </w:rPr>
    </w:lvl>
    <w:lvl w:ilvl="6" w:tplc="C4D81E7E" w:tentative="1">
      <w:start w:val="1"/>
      <w:numFmt w:val="bullet"/>
      <w:lvlText w:val=""/>
      <w:lvlJc w:val="left"/>
      <w:pPr>
        <w:tabs>
          <w:tab w:val="num" w:pos="5040"/>
        </w:tabs>
        <w:ind w:left="5040" w:hanging="360"/>
      </w:pPr>
      <w:rPr>
        <w:rFonts w:ascii="Symbol" w:hAnsi="Symbol" w:hint="default"/>
      </w:rPr>
    </w:lvl>
    <w:lvl w:ilvl="7" w:tplc="17A6C0EC" w:tentative="1">
      <w:start w:val="1"/>
      <w:numFmt w:val="bullet"/>
      <w:lvlText w:val="o"/>
      <w:lvlJc w:val="left"/>
      <w:pPr>
        <w:tabs>
          <w:tab w:val="num" w:pos="5760"/>
        </w:tabs>
        <w:ind w:left="5760" w:hanging="360"/>
      </w:pPr>
      <w:rPr>
        <w:rFonts w:ascii="Courier New" w:hAnsi="Courier New" w:hint="default"/>
      </w:rPr>
    </w:lvl>
    <w:lvl w:ilvl="8" w:tplc="982677CC"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686D5979"/>
    <w:multiLevelType w:val="multilevel"/>
    <w:tmpl w:val="B9160A40"/>
    <w:lvl w:ilvl="0">
      <w:start w:val="1"/>
      <w:numFmt w:val="decimal"/>
      <w:pStyle w:val="numberedsteptext"/>
      <w:suff w:val="nothing"/>
      <w:lvlText w:val="%1."/>
      <w:lvlJc w:val="left"/>
      <w:pPr>
        <w:ind w:left="425" w:firstLine="0"/>
      </w:pPr>
      <w:rPr>
        <w:rFonts w:ascii="Times New Roman" w:hAnsi="Times New Roman" w:cs="Times New Roman" w:hint="default"/>
        <w:sz w:val="24"/>
        <w:szCs w:val="24"/>
      </w:rPr>
    </w:lvl>
    <w:lvl w:ilvl="1">
      <w:start w:val="1"/>
      <w:numFmt w:val="decimal"/>
      <w:suff w:val="nothing"/>
      <w:lvlText w:val="%2."/>
      <w:lvlJc w:val="left"/>
      <w:pPr>
        <w:ind w:left="1152" w:hanging="360"/>
      </w:pPr>
      <w:rPr>
        <w:rFonts w:cs="Times New Roman" w:hint="default"/>
      </w:rPr>
    </w:lvl>
    <w:lvl w:ilvl="2">
      <w:start w:val="1"/>
      <w:numFmt w:val="decimal"/>
      <w:suff w:val="nothing"/>
      <w:lvlText w:val="%3."/>
      <w:lvlJc w:val="left"/>
      <w:pPr>
        <w:ind w:left="1512" w:hanging="360"/>
      </w:pPr>
      <w:rPr>
        <w:rFonts w:cs="Times New Roman" w:hint="default"/>
      </w:rPr>
    </w:lvl>
    <w:lvl w:ilvl="3">
      <w:start w:val="1"/>
      <w:numFmt w:val="decimal"/>
      <w:suff w:val="nothing"/>
      <w:lvlText w:val="%4."/>
      <w:lvlJc w:val="left"/>
      <w:pPr>
        <w:ind w:left="1872" w:hanging="360"/>
      </w:pPr>
      <w:rPr>
        <w:rFonts w:cs="Times New Roman" w:hint="default"/>
      </w:rPr>
    </w:lvl>
    <w:lvl w:ilvl="4">
      <w:start w:val="1"/>
      <w:numFmt w:val="decimal"/>
      <w:suff w:val="nothing"/>
      <w:lvlText w:val="%5."/>
      <w:lvlJc w:val="left"/>
      <w:pPr>
        <w:ind w:left="2232" w:hanging="360"/>
      </w:pPr>
      <w:rPr>
        <w:rFonts w:cs="Times New Roman" w:hint="default"/>
      </w:rPr>
    </w:lvl>
    <w:lvl w:ilvl="5">
      <w:start w:val="1"/>
      <w:numFmt w:val="decimal"/>
      <w:suff w:val="nothing"/>
      <w:lvlText w:val="%6."/>
      <w:lvlJc w:val="left"/>
      <w:pPr>
        <w:ind w:left="2592" w:hanging="360"/>
      </w:pPr>
      <w:rPr>
        <w:rFonts w:cs="Times New Roman" w:hint="default"/>
      </w:rPr>
    </w:lvl>
    <w:lvl w:ilvl="6">
      <w:start w:val="1"/>
      <w:numFmt w:val="decimal"/>
      <w:suff w:val="nothing"/>
      <w:lvlText w:val="%7."/>
      <w:lvlJc w:val="left"/>
      <w:pPr>
        <w:ind w:left="2952" w:hanging="360"/>
      </w:pPr>
      <w:rPr>
        <w:rFonts w:cs="Times New Roman" w:hint="default"/>
      </w:rPr>
    </w:lvl>
    <w:lvl w:ilvl="7">
      <w:start w:val="1"/>
      <w:numFmt w:val="decimal"/>
      <w:suff w:val="nothing"/>
      <w:lvlText w:val="%8."/>
      <w:lvlJc w:val="left"/>
      <w:pPr>
        <w:ind w:left="3312" w:hanging="360"/>
      </w:pPr>
      <w:rPr>
        <w:rFonts w:cs="Times New Roman" w:hint="default"/>
      </w:rPr>
    </w:lvl>
    <w:lvl w:ilvl="8">
      <w:start w:val="1"/>
      <w:numFmt w:val="decimal"/>
      <w:suff w:val="nothing"/>
      <w:lvlText w:val="%9."/>
      <w:lvlJc w:val="left"/>
      <w:pPr>
        <w:ind w:left="3672" w:hanging="360"/>
      </w:pPr>
      <w:rPr>
        <w:rFonts w:cs="Times New Roman" w:hint="default"/>
      </w:rPr>
    </w:lvl>
  </w:abstractNum>
  <w:abstractNum w:abstractNumId="27" w15:restartNumberingAfterBreak="0">
    <w:nsid w:val="79906375"/>
    <w:multiLevelType w:val="multilevel"/>
    <w:tmpl w:val="04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280792463">
    <w:abstractNumId w:val="25"/>
  </w:num>
  <w:num w:numId="2" w16cid:durableId="276723232">
    <w:abstractNumId w:val="27"/>
  </w:num>
  <w:num w:numId="3" w16cid:durableId="1160314976">
    <w:abstractNumId w:val="11"/>
  </w:num>
  <w:num w:numId="4" w16cid:durableId="2123642096">
    <w:abstractNumId w:val="24"/>
  </w:num>
  <w:num w:numId="5" w16cid:durableId="1766608190">
    <w:abstractNumId w:val="20"/>
  </w:num>
  <w:num w:numId="6" w16cid:durableId="2104914690">
    <w:abstractNumId w:val="17"/>
  </w:num>
  <w:num w:numId="7" w16cid:durableId="167059954">
    <w:abstractNumId w:val="15"/>
  </w:num>
  <w:num w:numId="8" w16cid:durableId="2057119209">
    <w:abstractNumId w:val="8"/>
  </w:num>
  <w:num w:numId="9" w16cid:durableId="956761959">
    <w:abstractNumId w:val="22"/>
  </w:num>
  <w:num w:numId="10" w16cid:durableId="248851681">
    <w:abstractNumId w:val="7"/>
  </w:num>
  <w:num w:numId="11" w16cid:durableId="797843231">
    <w:abstractNumId w:val="6"/>
  </w:num>
  <w:num w:numId="12" w16cid:durableId="1248882296">
    <w:abstractNumId w:val="5"/>
  </w:num>
  <w:num w:numId="13" w16cid:durableId="1047530082">
    <w:abstractNumId w:val="4"/>
  </w:num>
  <w:num w:numId="14" w16cid:durableId="68619899">
    <w:abstractNumId w:val="3"/>
  </w:num>
  <w:num w:numId="15" w16cid:durableId="1673334765">
    <w:abstractNumId w:val="2"/>
  </w:num>
  <w:num w:numId="16" w16cid:durableId="506021975">
    <w:abstractNumId w:val="1"/>
  </w:num>
  <w:num w:numId="17" w16cid:durableId="1361855446">
    <w:abstractNumId w:val="0"/>
  </w:num>
  <w:num w:numId="18" w16cid:durableId="617178411">
    <w:abstractNumId w:val="10"/>
  </w:num>
  <w:num w:numId="19" w16cid:durableId="393429149">
    <w:abstractNumId w:val="26"/>
  </w:num>
  <w:num w:numId="20" w16cid:durableId="102650338">
    <w:abstractNumId w:val="19"/>
  </w:num>
  <w:num w:numId="21" w16cid:durableId="1291981823">
    <w:abstractNumId w:val="18"/>
  </w:num>
  <w:num w:numId="22" w16cid:durableId="1779715768">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623927694">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06198026">
    <w:abstractNumId w:val="12"/>
  </w:num>
  <w:num w:numId="25" w16cid:durableId="1575821321">
    <w:abstractNumId w:val="23"/>
  </w:num>
  <w:num w:numId="26" w16cid:durableId="933324852">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85421079">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2065059494">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405839123">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116056531">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484465902">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949698163">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231620759">
    <w:abstractNumId w:val="16"/>
  </w:num>
  <w:num w:numId="34" w16cid:durableId="285890165">
    <w:abstractNumId w:val="21"/>
  </w:num>
  <w:num w:numId="35" w16cid:durableId="864027839">
    <w:abstractNumId w:val="14"/>
  </w:num>
  <w:num w:numId="36" w16cid:durableId="231164035">
    <w:abstractNumId w:val="9"/>
  </w:num>
  <w:num w:numId="37" w16cid:durableId="1569072307">
    <w:abstractNumId w:val="13"/>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A3A08"/>
    <w:rsid w:val="000002A8"/>
    <w:rsid w:val="000004BF"/>
    <w:rsid w:val="000012BD"/>
    <w:rsid w:val="00001C54"/>
    <w:rsid w:val="00001D66"/>
    <w:rsid w:val="00002330"/>
    <w:rsid w:val="000039A3"/>
    <w:rsid w:val="00003CD1"/>
    <w:rsid w:val="0000475E"/>
    <w:rsid w:val="00004B4D"/>
    <w:rsid w:val="00004B5C"/>
    <w:rsid w:val="00004D64"/>
    <w:rsid w:val="000053C6"/>
    <w:rsid w:val="00005C0B"/>
    <w:rsid w:val="00005C7C"/>
    <w:rsid w:val="00005DBA"/>
    <w:rsid w:val="00006794"/>
    <w:rsid w:val="000070EA"/>
    <w:rsid w:val="00007AB8"/>
    <w:rsid w:val="00007B5E"/>
    <w:rsid w:val="000103AC"/>
    <w:rsid w:val="00010844"/>
    <w:rsid w:val="00010AFD"/>
    <w:rsid w:val="00011AFB"/>
    <w:rsid w:val="00011CDA"/>
    <w:rsid w:val="0001272A"/>
    <w:rsid w:val="00014963"/>
    <w:rsid w:val="00014F32"/>
    <w:rsid w:val="00014FC9"/>
    <w:rsid w:val="00015579"/>
    <w:rsid w:val="00015D85"/>
    <w:rsid w:val="00015EB7"/>
    <w:rsid w:val="0001627B"/>
    <w:rsid w:val="0001693E"/>
    <w:rsid w:val="00016A5E"/>
    <w:rsid w:val="00016C45"/>
    <w:rsid w:val="00017611"/>
    <w:rsid w:val="00017830"/>
    <w:rsid w:val="00020F09"/>
    <w:rsid w:val="00021546"/>
    <w:rsid w:val="0002211B"/>
    <w:rsid w:val="000226B6"/>
    <w:rsid w:val="000233C2"/>
    <w:rsid w:val="0002389B"/>
    <w:rsid w:val="000238F5"/>
    <w:rsid w:val="00023DF1"/>
    <w:rsid w:val="000249E9"/>
    <w:rsid w:val="00024BF6"/>
    <w:rsid w:val="000261A8"/>
    <w:rsid w:val="000262FE"/>
    <w:rsid w:val="00030088"/>
    <w:rsid w:val="00030112"/>
    <w:rsid w:val="000303C3"/>
    <w:rsid w:val="00030719"/>
    <w:rsid w:val="00031266"/>
    <w:rsid w:val="00032347"/>
    <w:rsid w:val="000333AA"/>
    <w:rsid w:val="000338A6"/>
    <w:rsid w:val="00033905"/>
    <w:rsid w:val="00033DF0"/>
    <w:rsid w:val="000344A1"/>
    <w:rsid w:val="00034BD1"/>
    <w:rsid w:val="00036475"/>
    <w:rsid w:val="000364D2"/>
    <w:rsid w:val="000371EE"/>
    <w:rsid w:val="000378FA"/>
    <w:rsid w:val="00037CC0"/>
    <w:rsid w:val="00037CCB"/>
    <w:rsid w:val="0004032C"/>
    <w:rsid w:val="00041F45"/>
    <w:rsid w:val="0004246D"/>
    <w:rsid w:val="000434DC"/>
    <w:rsid w:val="00043E4F"/>
    <w:rsid w:val="00043EF0"/>
    <w:rsid w:val="000443BD"/>
    <w:rsid w:val="00044EC6"/>
    <w:rsid w:val="00044EF2"/>
    <w:rsid w:val="000460A4"/>
    <w:rsid w:val="00047237"/>
    <w:rsid w:val="000475F6"/>
    <w:rsid w:val="00047713"/>
    <w:rsid w:val="0004781B"/>
    <w:rsid w:val="00047DE7"/>
    <w:rsid w:val="00051036"/>
    <w:rsid w:val="0005116E"/>
    <w:rsid w:val="000515C6"/>
    <w:rsid w:val="00051CDB"/>
    <w:rsid w:val="00052C5D"/>
    <w:rsid w:val="00052F85"/>
    <w:rsid w:val="00053B88"/>
    <w:rsid w:val="00053F96"/>
    <w:rsid w:val="00054793"/>
    <w:rsid w:val="00055228"/>
    <w:rsid w:val="0005543F"/>
    <w:rsid w:val="00055AA3"/>
    <w:rsid w:val="00055E01"/>
    <w:rsid w:val="00056D37"/>
    <w:rsid w:val="0005758F"/>
    <w:rsid w:val="000579E6"/>
    <w:rsid w:val="00057AD6"/>
    <w:rsid w:val="00057BE6"/>
    <w:rsid w:val="00057F40"/>
    <w:rsid w:val="00060228"/>
    <w:rsid w:val="00060AA2"/>
    <w:rsid w:val="0006114A"/>
    <w:rsid w:val="000612AB"/>
    <w:rsid w:val="00061E58"/>
    <w:rsid w:val="0006245C"/>
    <w:rsid w:val="00062AFD"/>
    <w:rsid w:val="00063109"/>
    <w:rsid w:val="0006357F"/>
    <w:rsid w:val="000637AA"/>
    <w:rsid w:val="000639A4"/>
    <w:rsid w:val="00064BE1"/>
    <w:rsid w:val="0006556D"/>
    <w:rsid w:val="00065660"/>
    <w:rsid w:val="00065EB0"/>
    <w:rsid w:val="000662F7"/>
    <w:rsid w:val="00067094"/>
    <w:rsid w:val="00067532"/>
    <w:rsid w:val="00067A4E"/>
    <w:rsid w:val="00067ED1"/>
    <w:rsid w:val="000715AF"/>
    <w:rsid w:val="00071FCE"/>
    <w:rsid w:val="0007216F"/>
    <w:rsid w:val="00072CD8"/>
    <w:rsid w:val="0007309A"/>
    <w:rsid w:val="0007352B"/>
    <w:rsid w:val="00075081"/>
    <w:rsid w:val="000751B9"/>
    <w:rsid w:val="00077029"/>
    <w:rsid w:val="00077179"/>
    <w:rsid w:val="0007719D"/>
    <w:rsid w:val="00077862"/>
    <w:rsid w:val="00077B9F"/>
    <w:rsid w:val="00077D73"/>
    <w:rsid w:val="0008084C"/>
    <w:rsid w:val="00081D42"/>
    <w:rsid w:val="00081FA8"/>
    <w:rsid w:val="0008239F"/>
    <w:rsid w:val="000839B5"/>
    <w:rsid w:val="00083B84"/>
    <w:rsid w:val="00084098"/>
    <w:rsid w:val="000841CD"/>
    <w:rsid w:val="0008465D"/>
    <w:rsid w:val="000852CF"/>
    <w:rsid w:val="00085F40"/>
    <w:rsid w:val="00086323"/>
    <w:rsid w:val="00086821"/>
    <w:rsid w:val="0008686D"/>
    <w:rsid w:val="00086954"/>
    <w:rsid w:val="00087BD6"/>
    <w:rsid w:val="00087EE1"/>
    <w:rsid w:val="00090B80"/>
    <w:rsid w:val="00091074"/>
    <w:rsid w:val="0009182B"/>
    <w:rsid w:val="000935A2"/>
    <w:rsid w:val="00093BA9"/>
    <w:rsid w:val="00093D2B"/>
    <w:rsid w:val="000948C6"/>
    <w:rsid w:val="00095511"/>
    <w:rsid w:val="00095761"/>
    <w:rsid w:val="0009681B"/>
    <w:rsid w:val="00097193"/>
    <w:rsid w:val="00097194"/>
    <w:rsid w:val="00097400"/>
    <w:rsid w:val="00097E97"/>
    <w:rsid w:val="000A0294"/>
    <w:rsid w:val="000A06B5"/>
    <w:rsid w:val="000A0F86"/>
    <w:rsid w:val="000A1079"/>
    <w:rsid w:val="000A198C"/>
    <w:rsid w:val="000A22A7"/>
    <w:rsid w:val="000A23DE"/>
    <w:rsid w:val="000A2774"/>
    <w:rsid w:val="000A2792"/>
    <w:rsid w:val="000A2BD8"/>
    <w:rsid w:val="000A3E5B"/>
    <w:rsid w:val="000A562D"/>
    <w:rsid w:val="000A57BD"/>
    <w:rsid w:val="000A5C67"/>
    <w:rsid w:val="000A5F60"/>
    <w:rsid w:val="000A6116"/>
    <w:rsid w:val="000A6BE5"/>
    <w:rsid w:val="000B028E"/>
    <w:rsid w:val="000B0590"/>
    <w:rsid w:val="000B05FF"/>
    <w:rsid w:val="000B06A1"/>
    <w:rsid w:val="000B2339"/>
    <w:rsid w:val="000B23A4"/>
    <w:rsid w:val="000B309B"/>
    <w:rsid w:val="000B3306"/>
    <w:rsid w:val="000B336D"/>
    <w:rsid w:val="000B3489"/>
    <w:rsid w:val="000B3B26"/>
    <w:rsid w:val="000B3F57"/>
    <w:rsid w:val="000B45B5"/>
    <w:rsid w:val="000B4803"/>
    <w:rsid w:val="000B5468"/>
    <w:rsid w:val="000B55FF"/>
    <w:rsid w:val="000B5668"/>
    <w:rsid w:val="000B59C9"/>
    <w:rsid w:val="000B5A59"/>
    <w:rsid w:val="000B6EF6"/>
    <w:rsid w:val="000B7634"/>
    <w:rsid w:val="000B77BE"/>
    <w:rsid w:val="000C08AE"/>
    <w:rsid w:val="000C0C74"/>
    <w:rsid w:val="000C15AB"/>
    <w:rsid w:val="000C1928"/>
    <w:rsid w:val="000C1D73"/>
    <w:rsid w:val="000C260C"/>
    <w:rsid w:val="000C26E7"/>
    <w:rsid w:val="000C2A09"/>
    <w:rsid w:val="000C2C02"/>
    <w:rsid w:val="000C3D63"/>
    <w:rsid w:val="000C4611"/>
    <w:rsid w:val="000C46B7"/>
    <w:rsid w:val="000C48FD"/>
    <w:rsid w:val="000C4A2F"/>
    <w:rsid w:val="000C4AD9"/>
    <w:rsid w:val="000C4C6E"/>
    <w:rsid w:val="000C4E00"/>
    <w:rsid w:val="000C5407"/>
    <w:rsid w:val="000C7647"/>
    <w:rsid w:val="000D162D"/>
    <w:rsid w:val="000D229B"/>
    <w:rsid w:val="000D2A09"/>
    <w:rsid w:val="000D322F"/>
    <w:rsid w:val="000D34CE"/>
    <w:rsid w:val="000D361E"/>
    <w:rsid w:val="000D3724"/>
    <w:rsid w:val="000D3ABB"/>
    <w:rsid w:val="000D4780"/>
    <w:rsid w:val="000D561A"/>
    <w:rsid w:val="000D58D4"/>
    <w:rsid w:val="000D5918"/>
    <w:rsid w:val="000D5C9F"/>
    <w:rsid w:val="000D5DB8"/>
    <w:rsid w:val="000D61E7"/>
    <w:rsid w:val="000D6602"/>
    <w:rsid w:val="000D753A"/>
    <w:rsid w:val="000D7DE3"/>
    <w:rsid w:val="000E04D2"/>
    <w:rsid w:val="000E0F2A"/>
    <w:rsid w:val="000E1B46"/>
    <w:rsid w:val="000E231C"/>
    <w:rsid w:val="000E235E"/>
    <w:rsid w:val="000E2AA4"/>
    <w:rsid w:val="000E2D7B"/>
    <w:rsid w:val="000E4787"/>
    <w:rsid w:val="000E5086"/>
    <w:rsid w:val="000E517B"/>
    <w:rsid w:val="000E59D0"/>
    <w:rsid w:val="000E5D06"/>
    <w:rsid w:val="000E5D87"/>
    <w:rsid w:val="000E601B"/>
    <w:rsid w:val="000E6195"/>
    <w:rsid w:val="000E6405"/>
    <w:rsid w:val="000E70FA"/>
    <w:rsid w:val="000E75FA"/>
    <w:rsid w:val="000F07EC"/>
    <w:rsid w:val="000F13A7"/>
    <w:rsid w:val="000F16BA"/>
    <w:rsid w:val="000F1B84"/>
    <w:rsid w:val="000F1BB3"/>
    <w:rsid w:val="000F1BEC"/>
    <w:rsid w:val="000F2764"/>
    <w:rsid w:val="000F291B"/>
    <w:rsid w:val="000F2A50"/>
    <w:rsid w:val="000F2BF0"/>
    <w:rsid w:val="000F2D05"/>
    <w:rsid w:val="000F37B6"/>
    <w:rsid w:val="000F3CF8"/>
    <w:rsid w:val="000F3FE9"/>
    <w:rsid w:val="000F4A9A"/>
    <w:rsid w:val="000F4AD3"/>
    <w:rsid w:val="000F5044"/>
    <w:rsid w:val="000F578A"/>
    <w:rsid w:val="000F5933"/>
    <w:rsid w:val="000F59D1"/>
    <w:rsid w:val="000F5C15"/>
    <w:rsid w:val="000F5FD3"/>
    <w:rsid w:val="000F6892"/>
    <w:rsid w:val="000F7104"/>
    <w:rsid w:val="000F7601"/>
    <w:rsid w:val="000F7C9B"/>
    <w:rsid w:val="00100923"/>
    <w:rsid w:val="00100A78"/>
    <w:rsid w:val="0010178F"/>
    <w:rsid w:val="00101DD1"/>
    <w:rsid w:val="00102804"/>
    <w:rsid w:val="00102E25"/>
    <w:rsid w:val="00103222"/>
    <w:rsid w:val="00103793"/>
    <w:rsid w:val="001042BE"/>
    <w:rsid w:val="0010431C"/>
    <w:rsid w:val="00104539"/>
    <w:rsid w:val="00104A8B"/>
    <w:rsid w:val="001054A6"/>
    <w:rsid w:val="00106D40"/>
    <w:rsid w:val="00106F6B"/>
    <w:rsid w:val="001074AB"/>
    <w:rsid w:val="001074DE"/>
    <w:rsid w:val="001079E0"/>
    <w:rsid w:val="001106BB"/>
    <w:rsid w:val="00110A81"/>
    <w:rsid w:val="001116FE"/>
    <w:rsid w:val="001128A1"/>
    <w:rsid w:val="00113D82"/>
    <w:rsid w:val="001143E3"/>
    <w:rsid w:val="00114617"/>
    <w:rsid w:val="0011481E"/>
    <w:rsid w:val="00114AF9"/>
    <w:rsid w:val="00115A92"/>
    <w:rsid w:val="00115DA3"/>
    <w:rsid w:val="00115DAB"/>
    <w:rsid w:val="001169F7"/>
    <w:rsid w:val="00116DD8"/>
    <w:rsid w:val="00116F26"/>
    <w:rsid w:val="00117F1A"/>
    <w:rsid w:val="00120403"/>
    <w:rsid w:val="00120525"/>
    <w:rsid w:val="00120826"/>
    <w:rsid w:val="001214FB"/>
    <w:rsid w:val="001220EF"/>
    <w:rsid w:val="001225AB"/>
    <w:rsid w:val="00122604"/>
    <w:rsid w:val="001236E5"/>
    <w:rsid w:val="00124C64"/>
    <w:rsid w:val="00124D7C"/>
    <w:rsid w:val="001256BD"/>
    <w:rsid w:val="00125EFA"/>
    <w:rsid w:val="00125F77"/>
    <w:rsid w:val="00126A23"/>
    <w:rsid w:val="00126A6F"/>
    <w:rsid w:val="00126E58"/>
    <w:rsid w:val="00127114"/>
    <w:rsid w:val="00127573"/>
    <w:rsid w:val="0012757C"/>
    <w:rsid w:val="00127754"/>
    <w:rsid w:val="00127BD5"/>
    <w:rsid w:val="001303A3"/>
    <w:rsid w:val="0013081F"/>
    <w:rsid w:val="0013100E"/>
    <w:rsid w:val="00131936"/>
    <w:rsid w:val="00131A95"/>
    <w:rsid w:val="00131C4B"/>
    <w:rsid w:val="00132461"/>
    <w:rsid w:val="00132807"/>
    <w:rsid w:val="00132D90"/>
    <w:rsid w:val="00132ED5"/>
    <w:rsid w:val="00132F9A"/>
    <w:rsid w:val="0013328F"/>
    <w:rsid w:val="00134244"/>
    <w:rsid w:val="0013469A"/>
    <w:rsid w:val="0013478B"/>
    <w:rsid w:val="001353B1"/>
    <w:rsid w:val="00136975"/>
    <w:rsid w:val="00136DB5"/>
    <w:rsid w:val="00137EDC"/>
    <w:rsid w:val="001407C0"/>
    <w:rsid w:val="00141377"/>
    <w:rsid w:val="00141391"/>
    <w:rsid w:val="00141BBF"/>
    <w:rsid w:val="001424D2"/>
    <w:rsid w:val="00142571"/>
    <w:rsid w:val="001426B8"/>
    <w:rsid w:val="00142EB2"/>
    <w:rsid w:val="001436A3"/>
    <w:rsid w:val="00144810"/>
    <w:rsid w:val="00144B85"/>
    <w:rsid w:val="001456FD"/>
    <w:rsid w:val="00145FCE"/>
    <w:rsid w:val="001461BE"/>
    <w:rsid w:val="001505D0"/>
    <w:rsid w:val="001508E2"/>
    <w:rsid w:val="00151182"/>
    <w:rsid w:val="001518F6"/>
    <w:rsid w:val="0015274B"/>
    <w:rsid w:val="00153C24"/>
    <w:rsid w:val="0015493E"/>
    <w:rsid w:val="00154ACD"/>
    <w:rsid w:val="00154BD2"/>
    <w:rsid w:val="00154D22"/>
    <w:rsid w:val="00155344"/>
    <w:rsid w:val="0015600C"/>
    <w:rsid w:val="001563A4"/>
    <w:rsid w:val="001568EA"/>
    <w:rsid w:val="00157544"/>
    <w:rsid w:val="00160569"/>
    <w:rsid w:val="00160768"/>
    <w:rsid w:val="00160C1C"/>
    <w:rsid w:val="00161124"/>
    <w:rsid w:val="00161DA0"/>
    <w:rsid w:val="00161F0F"/>
    <w:rsid w:val="00162CF1"/>
    <w:rsid w:val="0016360C"/>
    <w:rsid w:val="001647F1"/>
    <w:rsid w:val="00165A8A"/>
    <w:rsid w:val="00165DB8"/>
    <w:rsid w:val="00165F55"/>
    <w:rsid w:val="00165FA1"/>
    <w:rsid w:val="00167157"/>
    <w:rsid w:val="00167C83"/>
    <w:rsid w:val="00167EB8"/>
    <w:rsid w:val="00170461"/>
    <w:rsid w:val="00170465"/>
    <w:rsid w:val="001709C0"/>
    <w:rsid w:val="00170A18"/>
    <w:rsid w:val="001725CE"/>
    <w:rsid w:val="00172A77"/>
    <w:rsid w:val="001740CA"/>
    <w:rsid w:val="001744FA"/>
    <w:rsid w:val="001745C2"/>
    <w:rsid w:val="00174618"/>
    <w:rsid w:val="00175183"/>
    <w:rsid w:val="0017590F"/>
    <w:rsid w:val="00176183"/>
    <w:rsid w:val="001764DA"/>
    <w:rsid w:val="0017700A"/>
    <w:rsid w:val="00177965"/>
    <w:rsid w:val="00180383"/>
    <w:rsid w:val="00181029"/>
    <w:rsid w:val="001811A6"/>
    <w:rsid w:val="0018150A"/>
    <w:rsid w:val="00181529"/>
    <w:rsid w:val="001816D0"/>
    <w:rsid w:val="00181EBA"/>
    <w:rsid w:val="00182364"/>
    <w:rsid w:val="0018247B"/>
    <w:rsid w:val="00182584"/>
    <w:rsid w:val="00182FB2"/>
    <w:rsid w:val="00184290"/>
    <w:rsid w:val="001844D1"/>
    <w:rsid w:val="0018501D"/>
    <w:rsid w:val="00186A62"/>
    <w:rsid w:val="00190423"/>
    <w:rsid w:val="001914F7"/>
    <w:rsid w:val="00191568"/>
    <w:rsid w:val="00191EF7"/>
    <w:rsid w:val="0019228E"/>
    <w:rsid w:val="00192A85"/>
    <w:rsid w:val="0019324B"/>
    <w:rsid w:val="0019348E"/>
    <w:rsid w:val="00193DE6"/>
    <w:rsid w:val="00193E67"/>
    <w:rsid w:val="00194629"/>
    <w:rsid w:val="00194B5D"/>
    <w:rsid w:val="0019672E"/>
    <w:rsid w:val="001968BB"/>
    <w:rsid w:val="00196994"/>
    <w:rsid w:val="00196AFC"/>
    <w:rsid w:val="00196F7E"/>
    <w:rsid w:val="001970D4"/>
    <w:rsid w:val="00197BAD"/>
    <w:rsid w:val="00197E23"/>
    <w:rsid w:val="00197ECA"/>
    <w:rsid w:val="001A0086"/>
    <w:rsid w:val="001A0096"/>
    <w:rsid w:val="001A016B"/>
    <w:rsid w:val="001A0447"/>
    <w:rsid w:val="001A056F"/>
    <w:rsid w:val="001A0DCC"/>
    <w:rsid w:val="001A1450"/>
    <w:rsid w:val="001A17E9"/>
    <w:rsid w:val="001A1E7B"/>
    <w:rsid w:val="001A1EB6"/>
    <w:rsid w:val="001A2941"/>
    <w:rsid w:val="001A3B6D"/>
    <w:rsid w:val="001A3F35"/>
    <w:rsid w:val="001A4033"/>
    <w:rsid w:val="001A41B4"/>
    <w:rsid w:val="001A47C7"/>
    <w:rsid w:val="001A538A"/>
    <w:rsid w:val="001A58D6"/>
    <w:rsid w:val="001A5B8D"/>
    <w:rsid w:val="001A6B14"/>
    <w:rsid w:val="001A782E"/>
    <w:rsid w:val="001A7BA7"/>
    <w:rsid w:val="001B1482"/>
    <w:rsid w:val="001B183E"/>
    <w:rsid w:val="001B191C"/>
    <w:rsid w:val="001B196E"/>
    <w:rsid w:val="001B1BF7"/>
    <w:rsid w:val="001B1FC2"/>
    <w:rsid w:val="001B2607"/>
    <w:rsid w:val="001B2CCB"/>
    <w:rsid w:val="001B353F"/>
    <w:rsid w:val="001B35C9"/>
    <w:rsid w:val="001B42B0"/>
    <w:rsid w:val="001B4AC0"/>
    <w:rsid w:val="001B4EE6"/>
    <w:rsid w:val="001B513B"/>
    <w:rsid w:val="001B55CB"/>
    <w:rsid w:val="001B5A88"/>
    <w:rsid w:val="001B5BFA"/>
    <w:rsid w:val="001B61B3"/>
    <w:rsid w:val="001B6A69"/>
    <w:rsid w:val="001B753B"/>
    <w:rsid w:val="001B75FE"/>
    <w:rsid w:val="001B7E0F"/>
    <w:rsid w:val="001C027F"/>
    <w:rsid w:val="001C0C0B"/>
    <w:rsid w:val="001C0D80"/>
    <w:rsid w:val="001C0E8C"/>
    <w:rsid w:val="001C1434"/>
    <w:rsid w:val="001C3261"/>
    <w:rsid w:val="001C3A9F"/>
    <w:rsid w:val="001C4619"/>
    <w:rsid w:val="001C4725"/>
    <w:rsid w:val="001C5DBE"/>
    <w:rsid w:val="001C67B1"/>
    <w:rsid w:val="001C7CDB"/>
    <w:rsid w:val="001C7EB4"/>
    <w:rsid w:val="001D034D"/>
    <w:rsid w:val="001D0566"/>
    <w:rsid w:val="001D0B73"/>
    <w:rsid w:val="001D1158"/>
    <w:rsid w:val="001D11A9"/>
    <w:rsid w:val="001D1D7A"/>
    <w:rsid w:val="001D1FB5"/>
    <w:rsid w:val="001D1FF3"/>
    <w:rsid w:val="001D2094"/>
    <w:rsid w:val="001D2AFC"/>
    <w:rsid w:val="001D2DAA"/>
    <w:rsid w:val="001D304D"/>
    <w:rsid w:val="001D31F1"/>
    <w:rsid w:val="001D35C1"/>
    <w:rsid w:val="001D463D"/>
    <w:rsid w:val="001D47FE"/>
    <w:rsid w:val="001D4C8E"/>
    <w:rsid w:val="001D4E08"/>
    <w:rsid w:val="001D4E60"/>
    <w:rsid w:val="001D4F3B"/>
    <w:rsid w:val="001D5013"/>
    <w:rsid w:val="001D507E"/>
    <w:rsid w:val="001D50A7"/>
    <w:rsid w:val="001D5253"/>
    <w:rsid w:val="001D5A54"/>
    <w:rsid w:val="001D69A2"/>
    <w:rsid w:val="001D70B6"/>
    <w:rsid w:val="001D7AE4"/>
    <w:rsid w:val="001E005F"/>
    <w:rsid w:val="001E0115"/>
    <w:rsid w:val="001E01C1"/>
    <w:rsid w:val="001E099A"/>
    <w:rsid w:val="001E12CC"/>
    <w:rsid w:val="001E17E2"/>
    <w:rsid w:val="001E2155"/>
    <w:rsid w:val="001E2504"/>
    <w:rsid w:val="001E2717"/>
    <w:rsid w:val="001E29D5"/>
    <w:rsid w:val="001E2B0C"/>
    <w:rsid w:val="001E36BC"/>
    <w:rsid w:val="001E3866"/>
    <w:rsid w:val="001E3C78"/>
    <w:rsid w:val="001E4464"/>
    <w:rsid w:val="001E45F2"/>
    <w:rsid w:val="001E4835"/>
    <w:rsid w:val="001E491D"/>
    <w:rsid w:val="001E52AB"/>
    <w:rsid w:val="001E5469"/>
    <w:rsid w:val="001E5CB9"/>
    <w:rsid w:val="001E5F67"/>
    <w:rsid w:val="001E6E18"/>
    <w:rsid w:val="001E7FEA"/>
    <w:rsid w:val="001F01D5"/>
    <w:rsid w:val="001F06C3"/>
    <w:rsid w:val="001F080C"/>
    <w:rsid w:val="001F086D"/>
    <w:rsid w:val="001F09E1"/>
    <w:rsid w:val="001F0A5C"/>
    <w:rsid w:val="001F11C8"/>
    <w:rsid w:val="001F1668"/>
    <w:rsid w:val="001F1A74"/>
    <w:rsid w:val="001F2684"/>
    <w:rsid w:val="001F2A1D"/>
    <w:rsid w:val="001F3595"/>
    <w:rsid w:val="001F41B3"/>
    <w:rsid w:val="001F4C4F"/>
    <w:rsid w:val="001F4E64"/>
    <w:rsid w:val="001F5797"/>
    <w:rsid w:val="001F5B2D"/>
    <w:rsid w:val="001F652E"/>
    <w:rsid w:val="001F77A2"/>
    <w:rsid w:val="0020022B"/>
    <w:rsid w:val="00200FA2"/>
    <w:rsid w:val="0020181A"/>
    <w:rsid w:val="00201824"/>
    <w:rsid w:val="002021FB"/>
    <w:rsid w:val="002027A7"/>
    <w:rsid w:val="002028F0"/>
    <w:rsid w:val="00202F48"/>
    <w:rsid w:val="002030B8"/>
    <w:rsid w:val="00203500"/>
    <w:rsid w:val="00203737"/>
    <w:rsid w:val="00203CE0"/>
    <w:rsid w:val="0020406A"/>
    <w:rsid w:val="00204323"/>
    <w:rsid w:val="00204381"/>
    <w:rsid w:val="00204E51"/>
    <w:rsid w:val="00205198"/>
    <w:rsid w:val="0020591E"/>
    <w:rsid w:val="002059B7"/>
    <w:rsid w:val="00206633"/>
    <w:rsid w:val="00206DEC"/>
    <w:rsid w:val="00206ED2"/>
    <w:rsid w:val="0020706A"/>
    <w:rsid w:val="0020719B"/>
    <w:rsid w:val="0020720D"/>
    <w:rsid w:val="00207303"/>
    <w:rsid w:val="002079E2"/>
    <w:rsid w:val="0021034C"/>
    <w:rsid w:val="0021089F"/>
    <w:rsid w:val="00212CAF"/>
    <w:rsid w:val="00212EAD"/>
    <w:rsid w:val="00213641"/>
    <w:rsid w:val="002136D1"/>
    <w:rsid w:val="0021382F"/>
    <w:rsid w:val="00213D05"/>
    <w:rsid w:val="0021501A"/>
    <w:rsid w:val="002151DD"/>
    <w:rsid w:val="00215209"/>
    <w:rsid w:val="002154C2"/>
    <w:rsid w:val="00215C3E"/>
    <w:rsid w:val="00216CA2"/>
    <w:rsid w:val="00216D49"/>
    <w:rsid w:val="00216DA4"/>
    <w:rsid w:val="002203A4"/>
    <w:rsid w:val="002206B1"/>
    <w:rsid w:val="002207ED"/>
    <w:rsid w:val="002215EE"/>
    <w:rsid w:val="00221909"/>
    <w:rsid w:val="0022197F"/>
    <w:rsid w:val="0022265F"/>
    <w:rsid w:val="00223556"/>
    <w:rsid w:val="00223A03"/>
    <w:rsid w:val="00224217"/>
    <w:rsid w:val="0022426C"/>
    <w:rsid w:val="0022497E"/>
    <w:rsid w:val="00224DF9"/>
    <w:rsid w:val="00224DFF"/>
    <w:rsid w:val="002250A9"/>
    <w:rsid w:val="002253C7"/>
    <w:rsid w:val="0022586A"/>
    <w:rsid w:val="00226240"/>
    <w:rsid w:val="00226C6B"/>
    <w:rsid w:val="00226D97"/>
    <w:rsid w:val="00230124"/>
    <w:rsid w:val="00230357"/>
    <w:rsid w:val="0023125C"/>
    <w:rsid w:val="0023136F"/>
    <w:rsid w:val="002323B2"/>
    <w:rsid w:val="002323F6"/>
    <w:rsid w:val="00233089"/>
    <w:rsid w:val="002338F2"/>
    <w:rsid w:val="00233E88"/>
    <w:rsid w:val="00233E8A"/>
    <w:rsid w:val="00234C85"/>
    <w:rsid w:val="002354B9"/>
    <w:rsid w:val="00235531"/>
    <w:rsid w:val="0023598C"/>
    <w:rsid w:val="002359D4"/>
    <w:rsid w:val="00235B3A"/>
    <w:rsid w:val="002365A7"/>
    <w:rsid w:val="002370BE"/>
    <w:rsid w:val="002379FA"/>
    <w:rsid w:val="00240648"/>
    <w:rsid w:val="00240899"/>
    <w:rsid w:val="00240A1B"/>
    <w:rsid w:val="00241165"/>
    <w:rsid w:val="002420A8"/>
    <w:rsid w:val="002420B1"/>
    <w:rsid w:val="002425A6"/>
    <w:rsid w:val="002428C0"/>
    <w:rsid w:val="0024291E"/>
    <w:rsid w:val="00243328"/>
    <w:rsid w:val="002435A0"/>
    <w:rsid w:val="002440CE"/>
    <w:rsid w:val="00244400"/>
    <w:rsid w:val="0024442B"/>
    <w:rsid w:val="0024497C"/>
    <w:rsid w:val="00245578"/>
    <w:rsid w:val="00245E71"/>
    <w:rsid w:val="00246738"/>
    <w:rsid w:val="00247228"/>
    <w:rsid w:val="002475D2"/>
    <w:rsid w:val="00250D65"/>
    <w:rsid w:val="00250DAD"/>
    <w:rsid w:val="00251424"/>
    <w:rsid w:val="00251852"/>
    <w:rsid w:val="00251D30"/>
    <w:rsid w:val="00251EFB"/>
    <w:rsid w:val="00252467"/>
    <w:rsid w:val="00252664"/>
    <w:rsid w:val="002528E9"/>
    <w:rsid w:val="0025336E"/>
    <w:rsid w:val="00253500"/>
    <w:rsid w:val="002535F9"/>
    <w:rsid w:val="00253AA0"/>
    <w:rsid w:val="00254766"/>
    <w:rsid w:val="002550DB"/>
    <w:rsid w:val="002564A7"/>
    <w:rsid w:val="00256EA9"/>
    <w:rsid w:val="002572BD"/>
    <w:rsid w:val="00257D0E"/>
    <w:rsid w:val="00260D4C"/>
    <w:rsid w:val="0026138E"/>
    <w:rsid w:val="002618D8"/>
    <w:rsid w:val="00262754"/>
    <w:rsid w:val="00262BE0"/>
    <w:rsid w:val="00262EDC"/>
    <w:rsid w:val="00262F05"/>
    <w:rsid w:val="002638F0"/>
    <w:rsid w:val="00263B07"/>
    <w:rsid w:val="00263F4D"/>
    <w:rsid w:val="00264172"/>
    <w:rsid w:val="002642D9"/>
    <w:rsid w:val="00264DA9"/>
    <w:rsid w:val="00264E78"/>
    <w:rsid w:val="0026578C"/>
    <w:rsid w:val="002657B8"/>
    <w:rsid w:val="00265C50"/>
    <w:rsid w:val="002661A6"/>
    <w:rsid w:val="002667FB"/>
    <w:rsid w:val="00266F00"/>
    <w:rsid w:val="00270DA8"/>
    <w:rsid w:val="002713FC"/>
    <w:rsid w:val="00272507"/>
    <w:rsid w:val="002726B7"/>
    <w:rsid w:val="00272FF9"/>
    <w:rsid w:val="00272FFB"/>
    <w:rsid w:val="00273BA2"/>
    <w:rsid w:val="0027426B"/>
    <w:rsid w:val="0027448D"/>
    <w:rsid w:val="00274706"/>
    <w:rsid w:val="0027653E"/>
    <w:rsid w:val="00276A99"/>
    <w:rsid w:val="00276B10"/>
    <w:rsid w:val="002776BC"/>
    <w:rsid w:val="00280109"/>
    <w:rsid w:val="002809F2"/>
    <w:rsid w:val="00281512"/>
    <w:rsid w:val="00281FDA"/>
    <w:rsid w:val="002832FE"/>
    <w:rsid w:val="002835A2"/>
    <w:rsid w:val="00283F12"/>
    <w:rsid w:val="00284E5A"/>
    <w:rsid w:val="00284F6A"/>
    <w:rsid w:val="00285A10"/>
    <w:rsid w:val="002861B4"/>
    <w:rsid w:val="002861CB"/>
    <w:rsid w:val="00286CE0"/>
    <w:rsid w:val="00286F0F"/>
    <w:rsid w:val="00287A0F"/>
    <w:rsid w:val="00290182"/>
    <w:rsid w:val="002901EC"/>
    <w:rsid w:val="0029098B"/>
    <w:rsid w:val="00290FBF"/>
    <w:rsid w:val="0029138E"/>
    <w:rsid w:val="002913D0"/>
    <w:rsid w:val="00291CCE"/>
    <w:rsid w:val="002920DE"/>
    <w:rsid w:val="0029272D"/>
    <w:rsid w:val="002928A9"/>
    <w:rsid w:val="00293321"/>
    <w:rsid w:val="0029357F"/>
    <w:rsid w:val="00294DCD"/>
    <w:rsid w:val="0029518A"/>
    <w:rsid w:val="002954E6"/>
    <w:rsid w:val="00295957"/>
    <w:rsid w:val="00296410"/>
    <w:rsid w:val="002969B8"/>
    <w:rsid w:val="00296D62"/>
    <w:rsid w:val="002A06D5"/>
    <w:rsid w:val="002A0874"/>
    <w:rsid w:val="002A13C1"/>
    <w:rsid w:val="002A1640"/>
    <w:rsid w:val="002A16DE"/>
    <w:rsid w:val="002A209B"/>
    <w:rsid w:val="002A2C51"/>
    <w:rsid w:val="002A2D07"/>
    <w:rsid w:val="002A3A9D"/>
    <w:rsid w:val="002A47DF"/>
    <w:rsid w:val="002A47FF"/>
    <w:rsid w:val="002A5CAB"/>
    <w:rsid w:val="002A5EE4"/>
    <w:rsid w:val="002A6C88"/>
    <w:rsid w:val="002A795F"/>
    <w:rsid w:val="002A7FF8"/>
    <w:rsid w:val="002B06DB"/>
    <w:rsid w:val="002B082D"/>
    <w:rsid w:val="002B1A62"/>
    <w:rsid w:val="002B1E62"/>
    <w:rsid w:val="002B1F50"/>
    <w:rsid w:val="002B26E6"/>
    <w:rsid w:val="002B2F19"/>
    <w:rsid w:val="002B31AB"/>
    <w:rsid w:val="002B34BD"/>
    <w:rsid w:val="002B4373"/>
    <w:rsid w:val="002B4621"/>
    <w:rsid w:val="002B4B7B"/>
    <w:rsid w:val="002B4F58"/>
    <w:rsid w:val="002B6993"/>
    <w:rsid w:val="002B6EBD"/>
    <w:rsid w:val="002B718A"/>
    <w:rsid w:val="002B7D2D"/>
    <w:rsid w:val="002C088C"/>
    <w:rsid w:val="002C0991"/>
    <w:rsid w:val="002C0A03"/>
    <w:rsid w:val="002C0BE9"/>
    <w:rsid w:val="002C1293"/>
    <w:rsid w:val="002C13E5"/>
    <w:rsid w:val="002C2444"/>
    <w:rsid w:val="002C2480"/>
    <w:rsid w:val="002C25F0"/>
    <w:rsid w:val="002C275E"/>
    <w:rsid w:val="002C28F3"/>
    <w:rsid w:val="002C2E3A"/>
    <w:rsid w:val="002C2FE0"/>
    <w:rsid w:val="002C3173"/>
    <w:rsid w:val="002C3287"/>
    <w:rsid w:val="002C33BC"/>
    <w:rsid w:val="002C3C45"/>
    <w:rsid w:val="002C565F"/>
    <w:rsid w:val="002C5B03"/>
    <w:rsid w:val="002C5C25"/>
    <w:rsid w:val="002C5CCD"/>
    <w:rsid w:val="002C68EC"/>
    <w:rsid w:val="002C6F04"/>
    <w:rsid w:val="002C7B80"/>
    <w:rsid w:val="002C7B93"/>
    <w:rsid w:val="002C7CD0"/>
    <w:rsid w:val="002D0311"/>
    <w:rsid w:val="002D053A"/>
    <w:rsid w:val="002D0E8C"/>
    <w:rsid w:val="002D265B"/>
    <w:rsid w:val="002D2ABA"/>
    <w:rsid w:val="002D4345"/>
    <w:rsid w:val="002D440C"/>
    <w:rsid w:val="002D4969"/>
    <w:rsid w:val="002D506B"/>
    <w:rsid w:val="002D51D0"/>
    <w:rsid w:val="002D5462"/>
    <w:rsid w:val="002D5FB5"/>
    <w:rsid w:val="002D7A64"/>
    <w:rsid w:val="002D7B6A"/>
    <w:rsid w:val="002E0284"/>
    <w:rsid w:val="002E04A2"/>
    <w:rsid w:val="002E108F"/>
    <w:rsid w:val="002E10B5"/>
    <w:rsid w:val="002E28F5"/>
    <w:rsid w:val="002E2AE6"/>
    <w:rsid w:val="002E3CC3"/>
    <w:rsid w:val="002E4249"/>
    <w:rsid w:val="002E431C"/>
    <w:rsid w:val="002E43DA"/>
    <w:rsid w:val="002E4573"/>
    <w:rsid w:val="002E4994"/>
    <w:rsid w:val="002E53EB"/>
    <w:rsid w:val="002E5A80"/>
    <w:rsid w:val="002E5AED"/>
    <w:rsid w:val="002E5D04"/>
    <w:rsid w:val="002E5DEC"/>
    <w:rsid w:val="002E6FBD"/>
    <w:rsid w:val="002E7714"/>
    <w:rsid w:val="002E7E7D"/>
    <w:rsid w:val="002E7FA7"/>
    <w:rsid w:val="002F25DF"/>
    <w:rsid w:val="002F38A6"/>
    <w:rsid w:val="002F3A79"/>
    <w:rsid w:val="002F4705"/>
    <w:rsid w:val="002F5472"/>
    <w:rsid w:val="002F5CFD"/>
    <w:rsid w:val="002F646D"/>
    <w:rsid w:val="002F65B9"/>
    <w:rsid w:val="002F695F"/>
    <w:rsid w:val="002F6996"/>
    <w:rsid w:val="002F7204"/>
    <w:rsid w:val="002F7639"/>
    <w:rsid w:val="002F77D8"/>
    <w:rsid w:val="002F7B3E"/>
    <w:rsid w:val="002F7BF4"/>
    <w:rsid w:val="002F7D14"/>
    <w:rsid w:val="00300134"/>
    <w:rsid w:val="00300179"/>
    <w:rsid w:val="003003C3"/>
    <w:rsid w:val="00300439"/>
    <w:rsid w:val="00300CFD"/>
    <w:rsid w:val="00301158"/>
    <w:rsid w:val="00301296"/>
    <w:rsid w:val="0030163E"/>
    <w:rsid w:val="00302DA3"/>
    <w:rsid w:val="00303279"/>
    <w:rsid w:val="00303555"/>
    <w:rsid w:val="00303B63"/>
    <w:rsid w:val="00304410"/>
    <w:rsid w:val="00304BF7"/>
    <w:rsid w:val="00305695"/>
    <w:rsid w:val="00305CCA"/>
    <w:rsid w:val="00305DA6"/>
    <w:rsid w:val="00305DB5"/>
    <w:rsid w:val="003060BA"/>
    <w:rsid w:val="00306F38"/>
    <w:rsid w:val="003072B0"/>
    <w:rsid w:val="003077A7"/>
    <w:rsid w:val="00307DEB"/>
    <w:rsid w:val="00310B2E"/>
    <w:rsid w:val="00312C77"/>
    <w:rsid w:val="0031365C"/>
    <w:rsid w:val="00313A8C"/>
    <w:rsid w:val="0031431F"/>
    <w:rsid w:val="003143C1"/>
    <w:rsid w:val="00314524"/>
    <w:rsid w:val="00314532"/>
    <w:rsid w:val="00314959"/>
    <w:rsid w:val="00314E1E"/>
    <w:rsid w:val="00316A4B"/>
    <w:rsid w:val="00316ED6"/>
    <w:rsid w:val="00316F18"/>
    <w:rsid w:val="00317830"/>
    <w:rsid w:val="0031786E"/>
    <w:rsid w:val="00317B38"/>
    <w:rsid w:val="00320987"/>
    <w:rsid w:val="00320AA1"/>
    <w:rsid w:val="00321182"/>
    <w:rsid w:val="00322B5C"/>
    <w:rsid w:val="00322D37"/>
    <w:rsid w:val="003230A3"/>
    <w:rsid w:val="003238C0"/>
    <w:rsid w:val="00323AFA"/>
    <w:rsid w:val="00323F03"/>
    <w:rsid w:val="0032456C"/>
    <w:rsid w:val="00324C0E"/>
    <w:rsid w:val="00325CC7"/>
    <w:rsid w:val="00326680"/>
    <w:rsid w:val="00326DB7"/>
    <w:rsid w:val="003271B9"/>
    <w:rsid w:val="00327606"/>
    <w:rsid w:val="00330041"/>
    <w:rsid w:val="00330E91"/>
    <w:rsid w:val="0033139C"/>
    <w:rsid w:val="00331B61"/>
    <w:rsid w:val="003322E1"/>
    <w:rsid w:val="00332E38"/>
    <w:rsid w:val="00333000"/>
    <w:rsid w:val="00333D61"/>
    <w:rsid w:val="0033414D"/>
    <w:rsid w:val="00334A66"/>
    <w:rsid w:val="00334B1B"/>
    <w:rsid w:val="00334FFA"/>
    <w:rsid w:val="003355A4"/>
    <w:rsid w:val="00335C4C"/>
    <w:rsid w:val="00336389"/>
    <w:rsid w:val="00336E89"/>
    <w:rsid w:val="003370FC"/>
    <w:rsid w:val="00337291"/>
    <w:rsid w:val="00337427"/>
    <w:rsid w:val="00337743"/>
    <w:rsid w:val="00337AF8"/>
    <w:rsid w:val="00341279"/>
    <w:rsid w:val="003416AF"/>
    <w:rsid w:val="003416B8"/>
    <w:rsid w:val="00341B6D"/>
    <w:rsid w:val="0034239F"/>
    <w:rsid w:val="003428F0"/>
    <w:rsid w:val="00342B1B"/>
    <w:rsid w:val="00342FD1"/>
    <w:rsid w:val="0034403E"/>
    <w:rsid w:val="00344A49"/>
    <w:rsid w:val="003455A3"/>
    <w:rsid w:val="003457BB"/>
    <w:rsid w:val="00345E32"/>
    <w:rsid w:val="003474A7"/>
    <w:rsid w:val="00347580"/>
    <w:rsid w:val="0034762B"/>
    <w:rsid w:val="0035021D"/>
    <w:rsid w:val="0035100B"/>
    <w:rsid w:val="00351BCA"/>
    <w:rsid w:val="00351CEB"/>
    <w:rsid w:val="00351FF3"/>
    <w:rsid w:val="00352BCA"/>
    <w:rsid w:val="003537A7"/>
    <w:rsid w:val="0035410E"/>
    <w:rsid w:val="003550F0"/>
    <w:rsid w:val="003562F6"/>
    <w:rsid w:val="00356BD0"/>
    <w:rsid w:val="00357516"/>
    <w:rsid w:val="003576EA"/>
    <w:rsid w:val="0035781F"/>
    <w:rsid w:val="00360204"/>
    <w:rsid w:val="00360244"/>
    <w:rsid w:val="00361131"/>
    <w:rsid w:val="00361A51"/>
    <w:rsid w:val="00361D2C"/>
    <w:rsid w:val="003624FE"/>
    <w:rsid w:val="003629DA"/>
    <w:rsid w:val="00362AC9"/>
    <w:rsid w:val="00362E73"/>
    <w:rsid w:val="003634B8"/>
    <w:rsid w:val="00363E0C"/>
    <w:rsid w:val="0036488E"/>
    <w:rsid w:val="003657DE"/>
    <w:rsid w:val="00365F03"/>
    <w:rsid w:val="00366E54"/>
    <w:rsid w:val="0036703F"/>
    <w:rsid w:val="003670D6"/>
    <w:rsid w:val="00370637"/>
    <w:rsid w:val="00370C20"/>
    <w:rsid w:val="00370E07"/>
    <w:rsid w:val="0037180F"/>
    <w:rsid w:val="00371A26"/>
    <w:rsid w:val="00372087"/>
    <w:rsid w:val="003721A5"/>
    <w:rsid w:val="003722B3"/>
    <w:rsid w:val="00373B50"/>
    <w:rsid w:val="00373B81"/>
    <w:rsid w:val="00373D79"/>
    <w:rsid w:val="00373D93"/>
    <w:rsid w:val="00373E8E"/>
    <w:rsid w:val="00374CFA"/>
    <w:rsid w:val="003752DD"/>
    <w:rsid w:val="00375E29"/>
    <w:rsid w:val="00375F95"/>
    <w:rsid w:val="003765AE"/>
    <w:rsid w:val="00376E85"/>
    <w:rsid w:val="00380525"/>
    <w:rsid w:val="0038059E"/>
    <w:rsid w:val="00380D64"/>
    <w:rsid w:val="003811F2"/>
    <w:rsid w:val="00381BDA"/>
    <w:rsid w:val="00382A6E"/>
    <w:rsid w:val="00383949"/>
    <w:rsid w:val="00383CE0"/>
    <w:rsid w:val="00383EA3"/>
    <w:rsid w:val="00384385"/>
    <w:rsid w:val="00384C74"/>
    <w:rsid w:val="00384D7A"/>
    <w:rsid w:val="00384E7A"/>
    <w:rsid w:val="00384EFC"/>
    <w:rsid w:val="00385146"/>
    <w:rsid w:val="003856D3"/>
    <w:rsid w:val="003863B2"/>
    <w:rsid w:val="00386C4E"/>
    <w:rsid w:val="003870A5"/>
    <w:rsid w:val="00390712"/>
    <w:rsid w:val="00391C8A"/>
    <w:rsid w:val="003926EE"/>
    <w:rsid w:val="00392D5E"/>
    <w:rsid w:val="003934EE"/>
    <w:rsid w:val="00395653"/>
    <w:rsid w:val="0039585D"/>
    <w:rsid w:val="003959D5"/>
    <w:rsid w:val="00396168"/>
    <w:rsid w:val="00396A6D"/>
    <w:rsid w:val="00397A66"/>
    <w:rsid w:val="00397F3D"/>
    <w:rsid w:val="00397FDD"/>
    <w:rsid w:val="003A06D1"/>
    <w:rsid w:val="003A0BBF"/>
    <w:rsid w:val="003A13D4"/>
    <w:rsid w:val="003A2152"/>
    <w:rsid w:val="003A2216"/>
    <w:rsid w:val="003A23CF"/>
    <w:rsid w:val="003A2C96"/>
    <w:rsid w:val="003A30A8"/>
    <w:rsid w:val="003A320F"/>
    <w:rsid w:val="003A32CA"/>
    <w:rsid w:val="003A343B"/>
    <w:rsid w:val="003A3DB4"/>
    <w:rsid w:val="003A4627"/>
    <w:rsid w:val="003A528B"/>
    <w:rsid w:val="003A61BD"/>
    <w:rsid w:val="003A63B3"/>
    <w:rsid w:val="003A66AF"/>
    <w:rsid w:val="003B08CA"/>
    <w:rsid w:val="003B0C80"/>
    <w:rsid w:val="003B175D"/>
    <w:rsid w:val="003B1D13"/>
    <w:rsid w:val="003B2945"/>
    <w:rsid w:val="003B34F5"/>
    <w:rsid w:val="003B3B16"/>
    <w:rsid w:val="003B4641"/>
    <w:rsid w:val="003B47B0"/>
    <w:rsid w:val="003B4CB7"/>
    <w:rsid w:val="003B4F17"/>
    <w:rsid w:val="003B5C06"/>
    <w:rsid w:val="003B5CFA"/>
    <w:rsid w:val="003B69C8"/>
    <w:rsid w:val="003B7AFE"/>
    <w:rsid w:val="003B7DE6"/>
    <w:rsid w:val="003B7ED5"/>
    <w:rsid w:val="003C089E"/>
    <w:rsid w:val="003C0FB6"/>
    <w:rsid w:val="003C1F60"/>
    <w:rsid w:val="003C2B12"/>
    <w:rsid w:val="003C3926"/>
    <w:rsid w:val="003C483D"/>
    <w:rsid w:val="003C60FE"/>
    <w:rsid w:val="003C6A6C"/>
    <w:rsid w:val="003C6ECF"/>
    <w:rsid w:val="003C77B4"/>
    <w:rsid w:val="003C7A3B"/>
    <w:rsid w:val="003D04B1"/>
    <w:rsid w:val="003D08D4"/>
    <w:rsid w:val="003D1158"/>
    <w:rsid w:val="003D1A8B"/>
    <w:rsid w:val="003D252E"/>
    <w:rsid w:val="003D2618"/>
    <w:rsid w:val="003D2A45"/>
    <w:rsid w:val="003D3735"/>
    <w:rsid w:val="003D3BA4"/>
    <w:rsid w:val="003D4044"/>
    <w:rsid w:val="003D44BC"/>
    <w:rsid w:val="003D4523"/>
    <w:rsid w:val="003D462C"/>
    <w:rsid w:val="003D47B6"/>
    <w:rsid w:val="003D4F2F"/>
    <w:rsid w:val="003D501A"/>
    <w:rsid w:val="003D5B6E"/>
    <w:rsid w:val="003D5C92"/>
    <w:rsid w:val="003D67B9"/>
    <w:rsid w:val="003D6E32"/>
    <w:rsid w:val="003D7288"/>
    <w:rsid w:val="003E0EE2"/>
    <w:rsid w:val="003E1092"/>
    <w:rsid w:val="003E1909"/>
    <w:rsid w:val="003E1966"/>
    <w:rsid w:val="003E1E52"/>
    <w:rsid w:val="003E2030"/>
    <w:rsid w:val="003E2FF0"/>
    <w:rsid w:val="003E396F"/>
    <w:rsid w:val="003E3FA1"/>
    <w:rsid w:val="003E47F9"/>
    <w:rsid w:val="003E5592"/>
    <w:rsid w:val="003E5D05"/>
    <w:rsid w:val="003E6097"/>
    <w:rsid w:val="003E6212"/>
    <w:rsid w:val="003E6F82"/>
    <w:rsid w:val="003E7AFF"/>
    <w:rsid w:val="003F05D7"/>
    <w:rsid w:val="003F1293"/>
    <w:rsid w:val="003F1657"/>
    <w:rsid w:val="003F1A80"/>
    <w:rsid w:val="003F1AF9"/>
    <w:rsid w:val="003F1E6E"/>
    <w:rsid w:val="003F265A"/>
    <w:rsid w:val="003F2C15"/>
    <w:rsid w:val="003F337F"/>
    <w:rsid w:val="003F3FDD"/>
    <w:rsid w:val="003F4197"/>
    <w:rsid w:val="003F4230"/>
    <w:rsid w:val="003F4261"/>
    <w:rsid w:val="003F4729"/>
    <w:rsid w:val="003F4FEB"/>
    <w:rsid w:val="003F56EB"/>
    <w:rsid w:val="003F5895"/>
    <w:rsid w:val="003F7690"/>
    <w:rsid w:val="003F7C27"/>
    <w:rsid w:val="003F7C7B"/>
    <w:rsid w:val="003F7DC0"/>
    <w:rsid w:val="003F7DD9"/>
    <w:rsid w:val="0040023D"/>
    <w:rsid w:val="00400DBB"/>
    <w:rsid w:val="004014A4"/>
    <w:rsid w:val="00401C2D"/>
    <w:rsid w:val="00401DA9"/>
    <w:rsid w:val="004027A7"/>
    <w:rsid w:val="0040282F"/>
    <w:rsid w:val="00402C67"/>
    <w:rsid w:val="00402D60"/>
    <w:rsid w:val="00404409"/>
    <w:rsid w:val="00404A97"/>
    <w:rsid w:val="0040526A"/>
    <w:rsid w:val="00405597"/>
    <w:rsid w:val="0040580C"/>
    <w:rsid w:val="00405DE5"/>
    <w:rsid w:val="00406B43"/>
    <w:rsid w:val="0040710B"/>
    <w:rsid w:val="0040713A"/>
    <w:rsid w:val="004073C3"/>
    <w:rsid w:val="0040764D"/>
    <w:rsid w:val="00407E22"/>
    <w:rsid w:val="004101D5"/>
    <w:rsid w:val="004102A0"/>
    <w:rsid w:val="00410BD9"/>
    <w:rsid w:val="0041153D"/>
    <w:rsid w:val="004133DD"/>
    <w:rsid w:val="0041463F"/>
    <w:rsid w:val="0041473E"/>
    <w:rsid w:val="00415712"/>
    <w:rsid w:val="004157F3"/>
    <w:rsid w:val="00415FEB"/>
    <w:rsid w:val="00415FFC"/>
    <w:rsid w:val="00416E2A"/>
    <w:rsid w:val="00417E32"/>
    <w:rsid w:val="00417FF9"/>
    <w:rsid w:val="004206A3"/>
    <w:rsid w:val="004211DE"/>
    <w:rsid w:val="00421E89"/>
    <w:rsid w:val="004223D3"/>
    <w:rsid w:val="00422E7B"/>
    <w:rsid w:val="00423D67"/>
    <w:rsid w:val="00424F17"/>
    <w:rsid w:val="0042545D"/>
    <w:rsid w:val="00425588"/>
    <w:rsid w:val="00425DB8"/>
    <w:rsid w:val="00426271"/>
    <w:rsid w:val="00426418"/>
    <w:rsid w:val="00426640"/>
    <w:rsid w:val="00426839"/>
    <w:rsid w:val="00427279"/>
    <w:rsid w:val="004278EF"/>
    <w:rsid w:val="00430063"/>
    <w:rsid w:val="00430E78"/>
    <w:rsid w:val="00431CB8"/>
    <w:rsid w:val="00431DB4"/>
    <w:rsid w:val="0043239D"/>
    <w:rsid w:val="004328F0"/>
    <w:rsid w:val="00433AD1"/>
    <w:rsid w:val="004343A5"/>
    <w:rsid w:val="00434990"/>
    <w:rsid w:val="00434AC2"/>
    <w:rsid w:val="004350C0"/>
    <w:rsid w:val="00435945"/>
    <w:rsid w:val="0043634A"/>
    <w:rsid w:val="0043637A"/>
    <w:rsid w:val="00436BA7"/>
    <w:rsid w:val="00437642"/>
    <w:rsid w:val="00437885"/>
    <w:rsid w:val="00440471"/>
    <w:rsid w:val="004406F5"/>
    <w:rsid w:val="00441B5B"/>
    <w:rsid w:val="00441C0D"/>
    <w:rsid w:val="00442020"/>
    <w:rsid w:val="00442847"/>
    <w:rsid w:val="00443B8B"/>
    <w:rsid w:val="00443C92"/>
    <w:rsid w:val="00443E8A"/>
    <w:rsid w:val="00443EF1"/>
    <w:rsid w:val="00444410"/>
    <w:rsid w:val="00444824"/>
    <w:rsid w:val="00444941"/>
    <w:rsid w:val="00444A38"/>
    <w:rsid w:val="0044510A"/>
    <w:rsid w:val="004510E0"/>
    <w:rsid w:val="004519D2"/>
    <w:rsid w:val="004519D4"/>
    <w:rsid w:val="00451C9A"/>
    <w:rsid w:val="00452E5F"/>
    <w:rsid w:val="00452FC9"/>
    <w:rsid w:val="00453095"/>
    <w:rsid w:val="004533EB"/>
    <w:rsid w:val="00453480"/>
    <w:rsid w:val="00453ED5"/>
    <w:rsid w:val="0045420C"/>
    <w:rsid w:val="004542CE"/>
    <w:rsid w:val="00454604"/>
    <w:rsid w:val="00454AE0"/>
    <w:rsid w:val="0045531F"/>
    <w:rsid w:val="00455823"/>
    <w:rsid w:val="00456244"/>
    <w:rsid w:val="00456DE6"/>
    <w:rsid w:val="00456E2A"/>
    <w:rsid w:val="00456E6C"/>
    <w:rsid w:val="00456F3A"/>
    <w:rsid w:val="00457249"/>
    <w:rsid w:val="00460D0B"/>
    <w:rsid w:val="00461E8F"/>
    <w:rsid w:val="00462EBF"/>
    <w:rsid w:val="00463634"/>
    <w:rsid w:val="004639B0"/>
    <w:rsid w:val="00463D80"/>
    <w:rsid w:val="00464A80"/>
    <w:rsid w:val="00466BBE"/>
    <w:rsid w:val="0046729D"/>
    <w:rsid w:val="004674E4"/>
    <w:rsid w:val="004675D5"/>
    <w:rsid w:val="00467695"/>
    <w:rsid w:val="00467E28"/>
    <w:rsid w:val="00470A4B"/>
    <w:rsid w:val="0047145C"/>
    <w:rsid w:val="00472250"/>
    <w:rsid w:val="004726CE"/>
    <w:rsid w:val="0047308E"/>
    <w:rsid w:val="004738F5"/>
    <w:rsid w:val="00473A1F"/>
    <w:rsid w:val="00474E12"/>
    <w:rsid w:val="004755AE"/>
    <w:rsid w:val="004760ED"/>
    <w:rsid w:val="00476B95"/>
    <w:rsid w:val="004775D0"/>
    <w:rsid w:val="00477691"/>
    <w:rsid w:val="00477C64"/>
    <w:rsid w:val="004802AA"/>
    <w:rsid w:val="00480498"/>
    <w:rsid w:val="00481364"/>
    <w:rsid w:val="004819FD"/>
    <w:rsid w:val="0048212C"/>
    <w:rsid w:val="004827AF"/>
    <w:rsid w:val="00482F81"/>
    <w:rsid w:val="004833A4"/>
    <w:rsid w:val="00483E8F"/>
    <w:rsid w:val="00483EA8"/>
    <w:rsid w:val="00484540"/>
    <w:rsid w:val="004845BF"/>
    <w:rsid w:val="004845FD"/>
    <w:rsid w:val="00484881"/>
    <w:rsid w:val="004853D1"/>
    <w:rsid w:val="004860D3"/>
    <w:rsid w:val="00487203"/>
    <w:rsid w:val="00487319"/>
    <w:rsid w:val="004878B3"/>
    <w:rsid w:val="00487A13"/>
    <w:rsid w:val="0049030A"/>
    <w:rsid w:val="00490502"/>
    <w:rsid w:val="00490689"/>
    <w:rsid w:val="00490E02"/>
    <w:rsid w:val="00491741"/>
    <w:rsid w:val="00491964"/>
    <w:rsid w:val="00491C9C"/>
    <w:rsid w:val="0049263E"/>
    <w:rsid w:val="00494889"/>
    <w:rsid w:val="00494A7A"/>
    <w:rsid w:val="0049516E"/>
    <w:rsid w:val="00496172"/>
    <w:rsid w:val="004967E3"/>
    <w:rsid w:val="00496AD9"/>
    <w:rsid w:val="00497BC5"/>
    <w:rsid w:val="00497DB8"/>
    <w:rsid w:val="004A0045"/>
    <w:rsid w:val="004A0502"/>
    <w:rsid w:val="004A0605"/>
    <w:rsid w:val="004A0BC2"/>
    <w:rsid w:val="004A27AD"/>
    <w:rsid w:val="004A2D1B"/>
    <w:rsid w:val="004A3116"/>
    <w:rsid w:val="004A39D6"/>
    <w:rsid w:val="004A4588"/>
    <w:rsid w:val="004A4E95"/>
    <w:rsid w:val="004A535C"/>
    <w:rsid w:val="004A5760"/>
    <w:rsid w:val="004A5D94"/>
    <w:rsid w:val="004A73B6"/>
    <w:rsid w:val="004A7420"/>
    <w:rsid w:val="004A7A01"/>
    <w:rsid w:val="004A7ACC"/>
    <w:rsid w:val="004A7AE7"/>
    <w:rsid w:val="004B198A"/>
    <w:rsid w:val="004B1C32"/>
    <w:rsid w:val="004B1E5D"/>
    <w:rsid w:val="004B209A"/>
    <w:rsid w:val="004B35B3"/>
    <w:rsid w:val="004B39A5"/>
    <w:rsid w:val="004B5120"/>
    <w:rsid w:val="004B5BEE"/>
    <w:rsid w:val="004B62CA"/>
    <w:rsid w:val="004B6D5E"/>
    <w:rsid w:val="004B71F2"/>
    <w:rsid w:val="004C0181"/>
    <w:rsid w:val="004C0312"/>
    <w:rsid w:val="004C0652"/>
    <w:rsid w:val="004C22F7"/>
    <w:rsid w:val="004C233D"/>
    <w:rsid w:val="004C23A6"/>
    <w:rsid w:val="004C243E"/>
    <w:rsid w:val="004C2ACE"/>
    <w:rsid w:val="004C2EF6"/>
    <w:rsid w:val="004C30D1"/>
    <w:rsid w:val="004C3A22"/>
    <w:rsid w:val="004C3E85"/>
    <w:rsid w:val="004C3EE5"/>
    <w:rsid w:val="004C44BA"/>
    <w:rsid w:val="004C4D3C"/>
    <w:rsid w:val="004C54B5"/>
    <w:rsid w:val="004C5DCA"/>
    <w:rsid w:val="004C7EF9"/>
    <w:rsid w:val="004D0117"/>
    <w:rsid w:val="004D0EB4"/>
    <w:rsid w:val="004D1BB5"/>
    <w:rsid w:val="004D2046"/>
    <w:rsid w:val="004D2515"/>
    <w:rsid w:val="004D296B"/>
    <w:rsid w:val="004D30F9"/>
    <w:rsid w:val="004D31D9"/>
    <w:rsid w:val="004D3443"/>
    <w:rsid w:val="004D345D"/>
    <w:rsid w:val="004D3643"/>
    <w:rsid w:val="004D3861"/>
    <w:rsid w:val="004D3E8C"/>
    <w:rsid w:val="004D43E8"/>
    <w:rsid w:val="004D4588"/>
    <w:rsid w:val="004D45D1"/>
    <w:rsid w:val="004D50B2"/>
    <w:rsid w:val="004D7482"/>
    <w:rsid w:val="004D785F"/>
    <w:rsid w:val="004E0518"/>
    <w:rsid w:val="004E06B5"/>
    <w:rsid w:val="004E1277"/>
    <w:rsid w:val="004E1A85"/>
    <w:rsid w:val="004E2916"/>
    <w:rsid w:val="004E2A9D"/>
    <w:rsid w:val="004E311C"/>
    <w:rsid w:val="004E3980"/>
    <w:rsid w:val="004E4088"/>
    <w:rsid w:val="004E4E26"/>
    <w:rsid w:val="004E4F2A"/>
    <w:rsid w:val="004E6BAC"/>
    <w:rsid w:val="004E6DA7"/>
    <w:rsid w:val="004E7228"/>
    <w:rsid w:val="004E729C"/>
    <w:rsid w:val="004E7803"/>
    <w:rsid w:val="004E7CBD"/>
    <w:rsid w:val="004F08AE"/>
    <w:rsid w:val="004F0993"/>
    <w:rsid w:val="004F0F57"/>
    <w:rsid w:val="004F1917"/>
    <w:rsid w:val="004F1C42"/>
    <w:rsid w:val="004F1F2C"/>
    <w:rsid w:val="004F2470"/>
    <w:rsid w:val="004F2BFE"/>
    <w:rsid w:val="004F35D4"/>
    <w:rsid w:val="004F3908"/>
    <w:rsid w:val="004F678C"/>
    <w:rsid w:val="004F68E2"/>
    <w:rsid w:val="004F6BB1"/>
    <w:rsid w:val="004F6E6C"/>
    <w:rsid w:val="004F7745"/>
    <w:rsid w:val="004F7CB1"/>
    <w:rsid w:val="00501DF3"/>
    <w:rsid w:val="00502BD8"/>
    <w:rsid w:val="00502D38"/>
    <w:rsid w:val="00502EE6"/>
    <w:rsid w:val="0050438C"/>
    <w:rsid w:val="005043C3"/>
    <w:rsid w:val="005043EA"/>
    <w:rsid w:val="00504F59"/>
    <w:rsid w:val="00504F94"/>
    <w:rsid w:val="00505BBF"/>
    <w:rsid w:val="00506831"/>
    <w:rsid w:val="0050723A"/>
    <w:rsid w:val="00507B6A"/>
    <w:rsid w:val="005102D8"/>
    <w:rsid w:val="00510EB0"/>
    <w:rsid w:val="0051151A"/>
    <w:rsid w:val="005117D7"/>
    <w:rsid w:val="00511C7D"/>
    <w:rsid w:val="00512554"/>
    <w:rsid w:val="005127E7"/>
    <w:rsid w:val="00512AAB"/>
    <w:rsid w:val="00512E5E"/>
    <w:rsid w:val="005131AA"/>
    <w:rsid w:val="00513BF3"/>
    <w:rsid w:val="005141A8"/>
    <w:rsid w:val="005146C8"/>
    <w:rsid w:val="00514A9C"/>
    <w:rsid w:val="00514AE8"/>
    <w:rsid w:val="00515838"/>
    <w:rsid w:val="00515DAE"/>
    <w:rsid w:val="00515E2C"/>
    <w:rsid w:val="00517619"/>
    <w:rsid w:val="0051798A"/>
    <w:rsid w:val="00517D3D"/>
    <w:rsid w:val="00520C87"/>
    <w:rsid w:val="00520E10"/>
    <w:rsid w:val="00520E69"/>
    <w:rsid w:val="00520EF4"/>
    <w:rsid w:val="00520F72"/>
    <w:rsid w:val="00521CB7"/>
    <w:rsid w:val="00521D29"/>
    <w:rsid w:val="00521EA8"/>
    <w:rsid w:val="00521FA8"/>
    <w:rsid w:val="00522A2C"/>
    <w:rsid w:val="00523233"/>
    <w:rsid w:val="00523811"/>
    <w:rsid w:val="00523DF9"/>
    <w:rsid w:val="00523E09"/>
    <w:rsid w:val="00523F37"/>
    <w:rsid w:val="00523FA8"/>
    <w:rsid w:val="0052425B"/>
    <w:rsid w:val="00524F6A"/>
    <w:rsid w:val="005250D0"/>
    <w:rsid w:val="005255C0"/>
    <w:rsid w:val="00525811"/>
    <w:rsid w:val="005262DD"/>
    <w:rsid w:val="00526679"/>
    <w:rsid w:val="005268D6"/>
    <w:rsid w:val="00526AC7"/>
    <w:rsid w:val="005270E4"/>
    <w:rsid w:val="00527AB4"/>
    <w:rsid w:val="00530973"/>
    <w:rsid w:val="005309F8"/>
    <w:rsid w:val="00531511"/>
    <w:rsid w:val="005316F0"/>
    <w:rsid w:val="00531DE8"/>
    <w:rsid w:val="005328BE"/>
    <w:rsid w:val="005329A3"/>
    <w:rsid w:val="00532F18"/>
    <w:rsid w:val="0053384A"/>
    <w:rsid w:val="00533A46"/>
    <w:rsid w:val="00533AF3"/>
    <w:rsid w:val="00534319"/>
    <w:rsid w:val="005345D7"/>
    <w:rsid w:val="00534C00"/>
    <w:rsid w:val="00535BBA"/>
    <w:rsid w:val="005364E6"/>
    <w:rsid w:val="0053744A"/>
    <w:rsid w:val="005376DC"/>
    <w:rsid w:val="00537D4D"/>
    <w:rsid w:val="005413A4"/>
    <w:rsid w:val="005416C7"/>
    <w:rsid w:val="00541899"/>
    <w:rsid w:val="00541A93"/>
    <w:rsid w:val="00541F66"/>
    <w:rsid w:val="0054209D"/>
    <w:rsid w:val="0054235B"/>
    <w:rsid w:val="00542765"/>
    <w:rsid w:val="00542C97"/>
    <w:rsid w:val="00543610"/>
    <w:rsid w:val="00544CA9"/>
    <w:rsid w:val="00545073"/>
    <w:rsid w:val="00545251"/>
    <w:rsid w:val="00545807"/>
    <w:rsid w:val="00546669"/>
    <w:rsid w:val="00546777"/>
    <w:rsid w:val="00546A41"/>
    <w:rsid w:val="0054725C"/>
    <w:rsid w:val="00550065"/>
    <w:rsid w:val="00550760"/>
    <w:rsid w:val="005507BE"/>
    <w:rsid w:val="00550FDF"/>
    <w:rsid w:val="0055129A"/>
    <w:rsid w:val="00551DC6"/>
    <w:rsid w:val="00551E32"/>
    <w:rsid w:val="00551FD8"/>
    <w:rsid w:val="005521EF"/>
    <w:rsid w:val="00552C3D"/>
    <w:rsid w:val="00553C7F"/>
    <w:rsid w:val="00554961"/>
    <w:rsid w:val="00554971"/>
    <w:rsid w:val="00555F27"/>
    <w:rsid w:val="00556150"/>
    <w:rsid w:val="00556267"/>
    <w:rsid w:val="0055735B"/>
    <w:rsid w:val="00557B0B"/>
    <w:rsid w:val="00557C3C"/>
    <w:rsid w:val="00560017"/>
    <w:rsid w:val="005602DE"/>
    <w:rsid w:val="00560A5B"/>
    <w:rsid w:val="00560BB1"/>
    <w:rsid w:val="00560DA1"/>
    <w:rsid w:val="0056179F"/>
    <w:rsid w:val="005618D5"/>
    <w:rsid w:val="00561BE8"/>
    <w:rsid w:val="00563055"/>
    <w:rsid w:val="00563493"/>
    <w:rsid w:val="00563AF4"/>
    <w:rsid w:val="00564276"/>
    <w:rsid w:val="005643F9"/>
    <w:rsid w:val="005647B6"/>
    <w:rsid w:val="00564AD8"/>
    <w:rsid w:val="005653E7"/>
    <w:rsid w:val="00565572"/>
    <w:rsid w:val="00570372"/>
    <w:rsid w:val="005704B9"/>
    <w:rsid w:val="00570F27"/>
    <w:rsid w:val="005711AB"/>
    <w:rsid w:val="00572199"/>
    <w:rsid w:val="0057257A"/>
    <w:rsid w:val="00572638"/>
    <w:rsid w:val="00573111"/>
    <w:rsid w:val="0057369D"/>
    <w:rsid w:val="00574083"/>
    <w:rsid w:val="005742FE"/>
    <w:rsid w:val="005747B5"/>
    <w:rsid w:val="00574AF3"/>
    <w:rsid w:val="00574CB8"/>
    <w:rsid w:val="00575151"/>
    <w:rsid w:val="00576835"/>
    <w:rsid w:val="00577481"/>
    <w:rsid w:val="0058013B"/>
    <w:rsid w:val="00580CB1"/>
    <w:rsid w:val="00580D9D"/>
    <w:rsid w:val="00580EE2"/>
    <w:rsid w:val="00581191"/>
    <w:rsid w:val="005816F6"/>
    <w:rsid w:val="00582A8B"/>
    <w:rsid w:val="00583086"/>
    <w:rsid w:val="0058330D"/>
    <w:rsid w:val="005835FE"/>
    <w:rsid w:val="005837D5"/>
    <w:rsid w:val="00583A93"/>
    <w:rsid w:val="00583C07"/>
    <w:rsid w:val="00583E68"/>
    <w:rsid w:val="005840BD"/>
    <w:rsid w:val="00584105"/>
    <w:rsid w:val="00585A64"/>
    <w:rsid w:val="005860DB"/>
    <w:rsid w:val="005861FB"/>
    <w:rsid w:val="00586655"/>
    <w:rsid w:val="0058687F"/>
    <w:rsid w:val="0058696E"/>
    <w:rsid w:val="005869CD"/>
    <w:rsid w:val="0058755B"/>
    <w:rsid w:val="00587F8B"/>
    <w:rsid w:val="0059055D"/>
    <w:rsid w:val="0059084D"/>
    <w:rsid w:val="005909F4"/>
    <w:rsid w:val="00590E85"/>
    <w:rsid w:val="00590F8B"/>
    <w:rsid w:val="0059152B"/>
    <w:rsid w:val="00592A75"/>
    <w:rsid w:val="00592B31"/>
    <w:rsid w:val="00593423"/>
    <w:rsid w:val="00593F41"/>
    <w:rsid w:val="0059422A"/>
    <w:rsid w:val="00595146"/>
    <w:rsid w:val="005951CD"/>
    <w:rsid w:val="005954B7"/>
    <w:rsid w:val="00595739"/>
    <w:rsid w:val="0059610D"/>
    <w:rsid w:val="00596E25"/>
    <w:rsid w:val="00597756"/>
    <w:rsid w:val="005A0397"/>
    <w:rsid w:val="005A0AAB"/>
    <w:rsid w:val="005A1445"/>
    <w:rsid w:val="005A165F"/>
    <w:rsid w:val="005A169A"/>
    <w:rsid w:val="005A2307"/>
    <w:rsid w:val="005A343E"/>
    <w:rsid w:val="005A36BA"/>
    <w:rsid w:val="005A36C6"/>
    <w:rsid w:val="005A3A97"/>
    <w:rsid w:val="005A4049"/>
    <w:rsid w:val="005A4743"/>
    <w:rsid w:val="005A5305"/>
    <w:rsid w:val="005A5B85"/>
    <w:rsid w:val="005A682F"/>
    <w:rsid w:val="005A6D48"/>
    <w:rsid w:val="005A6E22"/>
    <w:rsid w:val="005A70C4"/>
    <w:rsid w:val="005A7D23"/>
    <w:rsid w:val="005B01F5"/>
    <w:rsid w:val="005B1075"/>
    <w:rsid w:val="005B1448"/>
    <w:rsid w:val="005B1AED"/>
    <w:rsid w:val="005B1C43"/>
    <w:rsid w:val="005B222F"/>
    <w:rsid w:val="005B22A5"/>
    <w:rsid w:val="005B490D"/>
    <w:rsid w:val="005B5343"/>
    <w:rsid w:val="005B60D0"/>
    <w:rsid w:val="005B6265"/>
    <w:rsid w:val="005B72C7"/>
    <w:rsid w:val="005B7B5B"/>
    <w:rsid w:val="005C03D8"/>
    <w:rsid w:val="005C051E"/>
    <w:rsid w:val="005C05A5"/>
    <w:rsid w:val="005C1CC2"/>
    <w:rsid w:val="005C2056"/>
    <w:rsid w:val="005C239C"/>
    <w:rsid w:val="005C25ED"/>
    <w:rsid w:val="005C277E"/>
    <w:rsid w:val="005C4892"/>
    <w:rsid w:val="005C4EB6"/>
    <w:rsid w:val="005C53B5"/>
    <w:rsid w:val="005C5724"/>
    <w:rsid w:val="005C66D0"/>
    <w:rsid w:val="005C7332"/>
    <w:rsid w:val="005C7499"/>
    <w:rsid w:val="005C761A"/>
    <w:rsid w:val="005C777A"/>
    <w:rsid w:val="005C7ED2"/>
    <w:rsid w:val="005D019D"/>
    <w:rsid w:val="005D06A6"/>
    <w:rsid w:val="005D098C"/>
    <w:rsid w:val="005D0AB9"/>
    <w:rsid w:val="005D0B13"/>
    <w:rsid w:val="005D1839"/>
    <w:rsid w:val="005D2057"/>
    <w:rsid w:val="005D21B2"/>
    <w:rsid w:val="005D2E05"/>
    <w:rsid w:val="005D2E63"/>
    <w:rsid w:val="005D2E93"/>
    <w:rsid w:val="005D2F3F"/>
    <w:rsid w:val="005D3475"/>
    <w:rsid w:val="005D354C"/>
    <w:rsid w:val="005D370B"/>
    <w:rsid w:val="005D4058"/>
    <w:rsid w:val="005D4DD4"/>
    <w:rsid w:val="005D5B9B"/>
    <w:rsid w:val="005D5F55"/>
    <w:rsid w:val="005D65DB"/>
    <w:rsid w:val="005D66DC"/>
    <w:rsid w:val="005D70A0"/>
    <w:rsid w:val="005D746F"/>
    <w:rsid w:val="005E0480"/>
    <w:rsid w:val="005E0BD0"/>
    <w:rsid w:val="005E18CE"/>
    <w:rsid w:val="005E1C82"/>
    <w:rsid w:val="005E28C4"/>
    <w:rsid w:val="005E2E1A"/>
    <w:rsid w:val="005E3CFF"/>
    <w:rsid w:val="005E3E67"/>
    <w:rsid w:val="005E4059"/>
    <w:rsid w:val="005E4188"/>
    <w:rsid w:val="005E4242"/>
    <w:rsid w:val="005E4414"/>
    <w:rsid w:val="005E509A"/>
    <w:rsid w:val="005E5521"/>
    <w:rsid w:val="005E574E"/>
    <w:rsid w:val="005E6127"/>
    <w:rsid w:val="005E6628"/>
    <w:rsid w:val="005E6CBD"/>
    <w:rsid w:val="005E6E5A"/>
    <w:rsid w:val="005E73BC"/>
    <w:rsid w:val="005E7593"/>
    <w:rsid w:val="005E7ED2"/>
    <w:rsid w:val="005E7F5D"/>
    <w:rsid w:val="005F034C"/>
    <w:rsid w:val="005F1B4F"/>
    <w:rsid w:val="005F1F8B"/>
    <w:rsid w:val="005F2144"/>
    <w:rsid w:val="005F2BCA"/>
    <w:rsid w:val="005F4173"/>
    <w:rsid w:val="005F442A"/>
    <w:rsid w:val="005F4599"/>
    <w:rsid w:val="005F46F5"/>
    <w:rsid w:val="005F4930"/>
    <w:rsid w:val="005F5504"/>
    <w:rsid w:val="005F5D77"/>
    <w:rsid w:val="005F6752"/>
    <w:rsid w:val="005F763F"/>
    <w:rsid w:val="005F76DF"/>
    <w:rsid w:val="005F7809"/>
    <w:rsid w:val="005F7CF4"/>
    <w:rsid w:val="005F7ED2"/>
    <w:rsid w:val="006007EC"/>
    <w:rsid w:val="006010A4"/>
    <w:rsid w:val="006011FA"/>
    <w:rsid w:val="00601B65"/>
    <w:rsid w:val="00601C76"/>
    <w:rsid w:val="006022D5"/>
    <w:rsid w:val="00602A31"/>
    <w:rsid w:val="00602D25"/>
    <w:rsid w:val="00602E94"/>
    <w:rsid w:val="00602F0D"/>
    <w:rsid w:val="0060345D"/>
    <w:rsid w:val="00603679"/>
    <w:rsid w:val="00603721"/>
    <w:rsid w:val="00603E75"/>
    <w:rsid w:val="00604804"/>
    <w:rsid w:val="0060481C"/>
    <w:rsid w:val="006048F6"/>
    <w:rsid w:val="00604AA5"/>
    <w:rsid w:val="00605F8B"/>
    <w:rsid w:val="00606325"/>
    <w:rsid w:val="00606A6B"/>
    <w:rsid w:val="00606E81"/>
    <w:rsid w:val="006076E8"/>
    <w:rsid w:val="00607A9C"/>
    <w:rsid w:val="00610001"/>
    <w:rsid w:val="006102BF"/>
    <w:rsid w:val="00610875"/>
    <w:rsid w:val="00611746"/>
    <w:rsid w:val="00611819"/>
    <w:rsid w:val="006119A7"/>
    <w:rsid w:val="00612009"/>
    <w:rsid w:val="00612219"/>
    <w:rsid w:val="006128CF"/>
    <w:rsid w:val="00612E14"/>
    <w:rsid w:val="00612FFF"/>
    <w:rsid w:val="00613C3A"/>
    <w:rsid w:val="00613D02"/>
    <w:rsid w:val="00616610"/>
    <w:rsid w:val="00617BF3"/>
    <w:rsid w:val="00617EDE"/>
    <w:rsid w:val="0062030D"/>
    <w:rsid w:val="00620311"/>
    <w:rsid w:val="006217C6"/>
    <w:rsid w:val="00622575"/>
    <w:rsid w:val="00622E2A"/>
    <w:rsid w:val="00622F01"/>
    <w:rsid w:val="0062369E"/>
    <w:rsid w:val="00623776"/>
    <w:rsid w:val="00623B8A"/>
    <w:rsid w:val="006243A5"/>
    <w:rsid w:val="006243FF"/>
    <w:rsid w:val="0062485C"/>
    <w:rsid w:val="00624F9F"/>
    <w:rsid w:val="00625586"/>
    <w:rsid w:val="006255E4"/>
    <w:rsid w:val="00625BEF"/>
    <w:rsid w:val="006260F1"/>
    <w:rsid w:val="0062641B"/>
    <w:rsid w:val="0062661E"/>
    <w:rsid w:val="00627F7A"/>
    <w:rsid w:val="006304E1"/>
    <w:rsid w:val="0063062C"/>
    <w:rsid w:val="00630FFC"/>
    <w:rsid w:val="006315A9"/>
    <w:rsid w:val="00632BFD"/>
    <w:rsid w:val="0063347C"/>
    <w:rsid w:val="0063358A"/>
    <w:rsid w:val="006339E8"/>
    <w:rsid w:val="00634053"/>
    <w:rsid w:val="00634ACD"/>
    <w:rsid w:val="00635258"/>
    <w:rsid w:val="00635856"/>
    <w:rsid w:val="00636F11"/>
    <w:rsid w:val="00637100"/>
    <w:rsid w:val="006375DA"/>
    <w:rsid w:val="00637662"/>
    <w:rsid w:val="00637D1C"/>
    <w:rsid w:val="006401B9"/>
    <w:rsid w:val="006403AD"/>
    <w:rsid w:val="006405C4"/>
    <w:rsid w:val="00640F2A"/>
    <w:rsid w:val="006410E5"/>
    <w:rsid w:val="0064162B"/>
    <w:rsid w:val="00642027"/>
    <w:rsid w:val="006422DD"/>
    <w:rsid w:val="006424BE"/>
    <w:rsid w:val="006429EB"/>
    <w:rsid w:val="00643344"/>
    <w:rsid w:val="00643936"/>
    <w:rsid w:val="00643A69"/>
    <w:rsid w:val="00643AFC"/>
    <w:rsid w:val="0064462A"/>
    <w:rsid w:val="00644D19"/>
    <w:rsid w:val="00645128"/>
    <w:rsid w:val="00645942"/>
    <w:rsid w:val="0064609C"/>
    <w:rsid w:val="00646135"/>
    <w:rsid w:val="006465EA"/>
    <w:rsid w:val="00646997"/>
    <w:rsid w:val="00646B4B"/>
    <w:rsid w:val="00646DE3"/>
    <w:rsid w:val="006509EE"/>
    <w:rsid w:val="00651634"/>
    <w:rsid w:val="00651F41"/>
    <w:rsid w:val="006520A7"/>
    <w:rsid w:val="00652370"/>
    <w:rsid w:val="006523B1"/>
    <w:rsid w:val="00652DDA"/>
    <w:rsid w:val="006530FA"/>
    <w:rsid w:val="00653650"/>
    <w:rsid w:val="00653A25"/>
    <w:rsid w:val="00653BBC"/>
    <w:rsid w:val="006541C8"/>
    <w:rsid w:val="006541E3"/>
    <w:rsid w:val="006542E2"/>
    <w:rsid w:val="00654976"/>
    <w:rsid w:val="00654AAA"/>
    <w:rsid w:val="00654D32"/>
    <w:rsid w:val="00654FB6"/>
    <w:rsid w:val="006550CA"/>
    <w:rsid w:val="0065533D"/>
    <w:rsid w:val="00655469"/>
    <w:rsid w:val="00655CD8"/>
    <w:rsid w:val="00655D0E"/>
    <w:rsid w:val="00656141"/>
    <w:rsid w:val="0065689F"/>
    <w:rsid w:val="006577BE"/>
    <w:rsid w:val="00657D1D"/>
    <w:rsid w:val="00661564"/>
    <w:rsid w:val="006616B2"/>
    <w:rsid w:val="00661808"/>
    <w:rsid w:val="00662726"/>
    <w:rsid w:val="00662836"/>
    <w:rsid w:val="00663479"/>
    <w:rsid w:val="00663FC0"/>
    <w:rsid w:val="0066473D"/>
    <w:rsid w:val="00664F19"/>
    <w:rsid w:val="006654F1"/>
    <w:rsid w:val="0066599B"/>
    <w:rsid w:val="00665F9F"/>
    <w:rsid w:val="006668ED"/>
    <w:rsid w:val="00666FF6"/>
    <w:rsid w:val="00667D06"/>
    <w:rsid w:val="006703B4"/>
    <w:rsid w:val="0067062D"/>
    <w:rsid w:val="006709FE"/>
    <w:rsid w:val="00671ADE"/>
    <w:rsid w:val="006720CD"/>
    <w:rsid w:val="0067336F"/>
    <w:rsid w:val="0067358A"/>
    <w:rsid w:val="00673F18"/>
    <w:rsid w:val="0067417A"/>
    <w:rsid w:val="006743A9"/>
    <w:rsid w:val="00675156"/>
    <w:rsid w:val="00675552"/>
    <w:rsid w:val="00675F4C"/>
    <w:rsid w:val="00675FE3"/>
    <w:rsid w:val="0067653A"/>
    <w:rsid w:val="0067696B"/>
    <w:rsid w:val="00676CC3"/>
    <w:rsid w:val="006800A1"/>
    <w:rsid w:val="006801F2"/>
    <w:rsid w:val="00680A21"/>
    <w:rsid w:val="00680D98"/>
    <w:rsid w:val="00680F95"/>
    <w:rsid w:val="006810B9"/>
    <w:rsid w:val="00681803"/>
    <w:rsid w:val="0068185E"/>
    <w:rsid w:val="00681F71"/>
    <w:rsid w:val="006823A4"/>
    <w:rsid w:val="00682BDB"/>
    <w:rsid w:val="006834AA"/>
    <w:rsid w:val="00683625"/>
    <w:rsid w:val="006838AE"/>
    <w:rsid w:val="00683F3A"/>
    <w:rsid w:val="00684315"/>
    <w:rsid w:val="00684CE3"/>
    <w:rsid w:val="00685E0F"/>
    <w:rsid w:val="00686463"/>
    <w:rsid w:val="00686769"/>
    <w:rsid w:val="00686E00"/>
    <w:rsid w:val="0068785E"/>
    <w:rsid w:val="00687A46"/>
    <w:rsid w:val="00687AD2"/>
    <w:rsid w:val="00687CF8"/>
    <w:rsid w:val="00690054"/>
    <w:rsid w:val="006902F4"/>
    <w:rsid w:val="006910A0"/>
    <w:rsid w:val="00691FDD"/>
    <w:rsid w:val="006935E4"/>
    <w:rsid w:val="00693B52"/>
    <w:rsid w:val="00694299"/>
    <w:rsid w:val="0069444A"/>
    <w:rsid w:val="006949BF"/>
    <w:rsid w:val="00695052"/>
    <w:rsid w:val="00695985"/>
    <w:rsid w:val="00695F68"/>
    <w:rsid w:val="006960B6"/>
    <w:rsid w:val="00696380"/>
    <w:rsid w:val="00696513"/>
    <w:rsid w:val="00697152"/>
    <w:rsid w:val="0069723A"/>
    <w:rsid w:val="00697947"/>
    <w:rsid w:val="006A0214"/>
    <w:rsid w:val="006A0CB5"/>
    <w:rsid w:val="006A10E5"/>
    <w:rsid w:val="006A11C1"/>
    <w:rsid w:val="006A1945"/>
    <w:rsid w:val="006A2074"/>
    <w:rsid w:val="006A21E6"/>
    <w:rsid w:val="006A2E57"/>
    <w:rsid w:val="006A41E0"/>
    <w:rsid w:val="006A4574"/>
    <w:rsid w:val="006A473D"/>
    <w:rsid w:val="006A4AE9"/>
    <w:rsid w:val="006A4BF9"/>
    <w:rsid w:val="006A4C42"/>
    <w:rsid w:val="006A5CCE"/>
    <w:rsid w:val="006A5CD5"/>
    <w:rsid w:val="006A5E0E"/>
    <w:rsid w:val="006A6BDA"/>
    <w:rsid w:val="006A7083"/>
    <w:rsid w:val="006A71B2"/>
    <w:rsid w:val="006A720A"/>
    <w:rsid w:val="006A72A0"/>
    <w:rsid w:val="006A779E"/>
    <w:rsid w:val="006A7F15"/>
    <w:rsid w:val="006B02DC"/>
    <w:rsid w:val="006B18DA"/>
    <w:rsid w:val="006B1F66"/>
    <w:rsid w:val="006B206B"/>
    <w:rsid w:val="006B25B5"/>
    <w:rsid w:val="006B279F"/>
    <w:rsid w:val="006B2D79"/>
    <w:rsid w:val="006B32A6"/>
    <w:rsid w:val="006B3560"/>
    <w:rsid w:val="006B37DB"/>
    <w:rsid w:val="006B3AAE"/>
    <w:rsid w:val="006B3BDD"/>
    <w:rsid w:val="006B4277"/>
    <w:rsid w:val="006B490E"/>
    <w:rsid w:val="006B4E61"/>
    <w:rsid w:val="006B5CBC"/>
    <w:rsid w:val="006B6531"/>
    <w:rsid w:val="006B676E"/>
    <w:rsid w:val="006B6AE5"/>
    <w:rsid w:val="006B747C"/>
    <w:rsid w:val="006B7E68"/>
    <w:rsid w:val="006C0433"/>
    <w:rsid w:val="006C09C6"/>
    <w:rsid w:val="006C11FA"/>
    <w:rsid w:val="006C1873"/>
    <w:rsid w:val="006C1A19"/>
    <w:rsid w:val="006C328E"/>
    <w:rsid w:val="006C35BF"/>
    <w:rsid w:val="006C3992"/>
    <w:rsid w:val="006C5063"/>
    <w:rsid w:val="006C5086"/>
    <w:rsid w:val="006C55CB"/>
    <w:rsid w:val="006C5D52"/>
    <w:rsid w:val="006C65B9"/>
    <w:rsid w:val="006C6C5E"/>
    <w:rsid w:val="006C7F2D"/>
    <w:rsid w:val="006D09F6"/>
    <w:rsid w:val="006D0B37"/>
    <w:rsid w:val="006D17CA"/>
    <w:rsid w:val="006D197D"/>
    <w:rsid w:val="006D1B22"/>
    <w:rsid w:val="006D21A6"/>
    <w:rsid w:val="006D2EDA"/>
    <w:rsid w:val="006D2F32"/>
    <w:rsid w:val="006D310D"/>
    <w:rsid w:val="006D32CB"/>
    <w:rsid w:val="006D3914"/>
    <w:rsid w:val="006D518F"/>
    <w:rsid w:val="006D5222"/>
    <w:rsid w:val="006D524C"/>
    <w:rsid w:val="006D59A5"/>
    <w:rsid w:val="006D5A37"/>
    <w:rsid w:val="006D6B64"/>
    <w:rsid w:val="006D718C"/>
    <w:rsid w:val="006D7B2B"/>
    <w:rsid w:val="006E030D"/>
    <w:rsid w:val="006E082A"/>
    <w:rsid w:val="006E09DB"/>
    <w:rsid w:val="006E11DE"/>
    <w:rsid w:val="006E18FB"/>
    <w:rsid w:val="006E2090"/>
    <w:rsid w:val="006E288F"/>
    <w:rsid w:val="006E38B2"/>
    <w:rsid w:val="006E3BE3"/>
    <w:rsid w:val="006E52EE"/>
    <w:rsid w:val="006E54A1"/>
    <w:rsid w:val="006E59A4"/>
    <w:rsid w:val="006E5F88"/>
    <w:rsid w:val="006E618F"/>
    <w:rsid w:val="006E7C37"/>
    <w:rsid w:val="006E7EEC"/>
    <w:rsid w:val="006F0227"/>
    <w:rsid w:val="006F0EDC"/>
    <w:rsid w:val="006F10BA"/>
    <w:rsid w:val="006F1734"/>
    <w:rsid w:val="006F1919"/>
    <w:rsid w:val="006F1C11"/>
    <w:rsid w:val="006F1EBC"/>
    <w:rsid w:val="006F22FA"/>
    <w:rsid w:val="006F2353"/>
    <w:rsid w:val="006F2D55"/>
    <w:rsid w:val="006F2E7C"/>
    <w:rsid w:val="006F32DB"/>
    <w:rsid w:val="006F34CA"/>
    <w:rsid w:val="006F3947"/>
    <w:rsid w:val="006F3A36"/>
    <w:rsid w:val="006F457E"/>
    <w:rsid w:val="006F45A4"/>
    <w:rsid w:val="006F554E"/>
    <w:rsid w:val="006F5A29"/>
    <w:rsid w:val="006F6E90"/>
    <w:rsid w:val="006F702A"/>
    <w:rsid w:val="006F769C"/>
    <w:rsid w:val="006F7B9D"/>
    <w:rsid w:val="006F7F48"/>
    <w:rsid w:val="00700009"/>
    <w:rsid w:val="00700149"/>
    <w:rsid w:val="007008EB"/>
    <w:rsid w:val="00700ACA"/>
    <w:rsid w:val="00700B83"/>
    <w:rsid w:val="00700DCE"/>
    <w:rsid w:val="0070130B"/>
    <w:rsid w:val="007019E2"/>
    <w:rsid w:val="00702156"/>
    <w:rsid w:val="0070297B"/>
    <w:rsid w:val="00702FCC"/>
    <w:rsid w:val="00703CF7"/>
    <w:rsid w:val="00705C8C"/>
    <w:rsid w:val="0070657D"/>
    <w:rsid w:val="007067E9"/>
    <w:rsid w:val="00706813"/>
    <w:rsid w:val="00706A66"/>
    <w:rsid w:val="00707548"/>
    <w:rsid w:val="00707C14"/>
    <w:rsid w:val="00707CEF"/>
    <w:rsid w:val="00710459"/>
    <w:rsid w:val="007104E5"/>
    <w:rsid w:val="00710742"/>
    <w:rsid w:val="0071085C"/>
    <w:rsid w:val="00710909"/>
    <w:rsid w:val="007109AA"/>
    <w:rsid w:val="007114B2"/>
    <w:rsid w:val="0071169A"/>
    <w:rsid w:val="00711E5C"/>
    <w:rsid w:val="0071267F"/>
    <w:rsid w:val="00712705"/>
    <w:rsid w:val="00712B83"/>
    <w:rsid w:val="0071358C"/>
    <w:rsid w:val="007136A7"/>
    <w:rsid w:val="00713BBD"/>
    <w:rsid w:val="007144B4"/>
    <w:rsid w:val="00715537"/>
    <w:rsid w:val="00715991"/>
    <w:rsid w:val="00715EE7"/>
    <w:rsid w:val="007163CC"/>
    <w:rsid w:val="007167A2"/>
    <w:rsid w:val="00716CD9"/>
    <w:rsid w:val="00717D65"/>
    <w:rsid w:val="00720591"/>
    <w:rsid w:val="00720979"/>
    <w:rsid w:val="00720A58"/>
    <w:rsid w:val="0072142E"/>
    <w:rsid w:val="0072197C"/>
    <w:rsid w:val="007219CA"/>
    <w:rsid w:val="00721AE3"/>
    <w:rsid w:val="0072310F"/>
    <w:rsid w:val="007238C8"/>
    <w:rsid w:val="00723E8E"/>
    <w:rsid w:val="007240C3"/>
    <w:rsid w:val="00724F08"/>
    <w:rsid w:val="00725CBF"/>
    <w:rsid w:val="00725CE1"/>
    <w:rsid w:val="007268C7"/>
    <w:rsid w:val="00727028"/>
    <w:rsid w:val="007279B3"/>
    <w:rsid w:val="00730139"/>
    <w:rsid w:val="007306A1"/>
    <w:rsid w:val="0073092B"/>
    <w:rsid w:val="00731304"/>
    <w:rsid w:val="007315E3"/>
    <w:rsid w:val="00731B66"/>
    <w:rsid w:val="00733014"/>
    <w:rsid w:val="007331F5"/>
    <w:rsid w:val="00733357"/>
    <w:rsid w:val="00733C4E"/>
    <w:rsid w:val="00734FEA"/>
    <w:rsid w:val="00735552"/>
    <w:rsid w:val="007355C4"/>
    <w:rsid w:val="00735AEF"/>
    <w:rsid w:val="007360AF"/>
    <w:rsid w:val="007367AD"/>
    <w:rsid w:val="00737764"/>
    <w:rsid w:val="00737C43"/>
    <w:rsid w:val="00740121"/>
    <w:rsid w:val="00740390"/>
    <w:rsid w:val="007405C4"/>
    <w:rsid w:val="00740A1D"/>
    <w:rsid w:val="0074238F"/>
    <w:rsid w:val="0074255B"/>
    <w:rsid w:val="00742F78"/>
    <w:rsid w:val="00743558"/>
    <w:rsid w:val="00744739"/>
    <w:rsid w:val="007451FF"/>
    <w:rsid w:val="0075042B"/>
    <w:rsid w:val="007509A0"/>
    <w:rsid w:val="00750D3F"/>
    <w:rsid w:val="007512D9"/>
    <w:rsid w:val="007531ED"/>
    <w:rsid w:val="007536E1"/>
    <w:rsid w:val="00753A00"/>
    <w:rsid w:val="00753A3E"/>
    <w:rsid w:val="00753BDF"/>
    <w:rsid w:val="00755EB6"/>
    <w:rsid w:val="007569E6"/>
    <w:rsid w:val="00757017"/>
    <w:rsid w:val="00757DB8"/>
    <w:rsid w:val="00757FB3"/>
    <w:rsid w:val="00760567"/>
    <w:rsid w:val="0076060B"/>
    <w:rsid w:val="007612B1"/>
    <w:rsid w:val="0076145F"/>
    <w:rsid w:val="00763078"/>
    <w:rsid w:val="007637FF"/>
    <w:rsid w:val="00763F32"/>
    <w:rsid w:val="007659C1"/>
    <w:rsid w:val="00765B40"/>
    <w:rsid w:val="00765C46"/>
    <w:rsid w:val="007669FC"/>
    <w:rsid w:val="00766E58"/>
    <w:rsid w:val="00770CDB"/>
    <w:rsid w:val="00770EF3"/>
    <w:rsid w:val="00771033"/>
    <w:rsid w:val="007713D0"/>
    <w:rsid w:val="00771C6A"/>
    <w:rsid w:val="00771EC4"/>
    <w:rsid w:val="007728AE"/>
    <w:rsid w:val="0077341C"/>
    <w:rsid w:val="007741BC"/>
    <w:rsid w:val="00775115"/>
    <w:rsid w:val="00775350"/>
    <w:rsid w:val="00775758"/>
    <w:rsid w:val="00775FC7"/>
    <w:rsid w:val="00776202"/>
    <w:rsid w:val="00777F0B"/>
    <w:rsid w:val="007804B9"/>
    <w:rsid w:val="00780A9B"/>
    <w:rsid w:val="00781007"/>
    <w:rsid w:val="0078155E"/>
    <w:rsid w:val="007815F8"/>
    <w:rsid w:val="00781E2B"/>
    <w:rsid w:val="00782035"/>
    <w:rsid w:val="00783588"/>
    <w:rsid w:val="00783988"/>
    <w:rsid w:val="00783E4B"/>
    <w:rsid w:val="007844D7"/>
    <w:rsid w:val="00784710"/>
    <w:rsid w:val="007851CC"/>
    <w:rsid w:val="00785205"/>
    <w:rsid w:val="00785E24"/>
    <w:rsid w:val="00786397"/>
    <w:rsid w:val="00786DBA"/>
    <w:rsid w:val="007875FE"/>
    <w:rsid w:val="00787B00"/>
    <w:rsid w:val="00787B91"/>
    <w:rsid w:val="0079007C"/>
    <w:rsid w:val="007906C3"/>
    <w:rsid w:val="00790ACC"/>
    <w:rsid w:val="00790CA9"/>
    <w:rsid w:val="0079147A"/>
    <w:rsid w:val="00791F3B"/>
    <w:rsid w:val="00792036"/>
    <w:rsid w:val="00792854"/>
    <w:rsid w:val="00793218"/>
    <w:rsid w:val="00793686"/>
    <w:rsid w:val="0079394C"/>
    <w:rsid w:val="007940EA"/>
    <w:rsid w:val="007950B6"/>
    <w:rsid w:val="007958D7"/>
    <w:rsid w:val="0079683B"/>
    <w:rsid w:val="0079699C"/>
    <w:rsid w:val="00796A6D"/>
    <w:rsid w:val="00796C17"/>
    <w:rsid w:val="00796EC8"/>
    <w:rsid w:val="00796ECD"/>
    <w:rsid w:val="00796FF2"/>
    <w:rsid w:val="0079710E"/>
    <w:rsid w:val="00797A60"/>
    <w:rsid w:val="00797EB6"/>
    <w:rsid w:val="007A0F07"/>
    <w:rsid w:val="007A10BA"/>
    <w:rsid w:val="007A1211"/>
    <w:rsid w:val="007A1FDB"/>
    <w:rsid w:val="007A3CD4"/>
    <w:rsid w:val="007A3D56"/>
    <w:rsid w:val="007A4D32"/>
    <w:rsid w:val="007A4DFD"/>
    <w:rsid w:val="007A5105"/>
    <w:rsid w:val="007A55BC"/>
    <w:rsid w:val="007A6331"/>
    <w:rsid w:val="007A67BF"/>
    <w:rsid w:val="007A7234"/>
    <w:rsid w:val="007B0816"/>
    <w:rsid w:val="007B0E72"/>
    <w:rsid w:val="007B120F"/>
    <w:rsid w:val="007B1747"/>
    <w:rsid w:val="007B194A"/>
    <w:rsid w:val="007B1B3F"/>
    <w:rsid w:val="007B2300"/>
    <w:rsid w:val="007B2AB1"/>
    <w:rsid w:val="007B3294"/>
    <w:rsid w:val="007B354A"/>
    <w:rsid w:val="007B3A87"/>
    <w:rsid w:val="007B3D28"/>
    <w:rsid w:val="007B4109"/>
    <w:rsid w:val="007B4998"/>
    <w:rsid w:val="007B4ABB"/>
    <w:rsid w:val="007B50AF"/>
    <w:rsid w:val="007B5B44"/>
    <w:rsid w:val="007B5FE6"/>
    <w:rsid w:val="007B676F"/>
    <w:rsid w:val="007B734C"/>
    <w:rsid w:val="007B7387"/>
    <w:rsid w:val="007B78B9"/>
    <w:rsid w:val="007B7A86"/>
    <w:rsid w:val="007B7F23"/>
    <w:rsid w:val="007C0313"/>
    <w:rsid w:val="007C09EF"/>
    <w:rsid w:val="007C09FA"/>
    <w:rsid w:val="007C0EE3"/>
    <w:rsid w:val="007C2661"/>
    <w:rsid w:val="007C2D47"/>
    <w:rsid w:val="007C2DE4"/>
    <w:rsid w:val="007C2F93"/>
    <w:rsid w:val="007C3437"/>
    <w:rsid w:val="007C358D"/>
    <w:rsid w:val="007C4743"/>
    <w:rsid w:val="007C4F57"/>
    <w:rsid w:val="007C5E3F"/>
    <w:rsid w:val="007C6965"/>
    <w:rsid w:val="007C70A5"/>
    <w:rsid w:val="007C7268"/>
    <w:rsid w:val="007C7477"/>
    <w:rsid w:val="007C7A46"/>
    <w:rsid w:val="007C7B3A"/>
    <w:rsid w:val="007D01B0"/>
    <w:rsid w:val="007D10A9"/>
    <w:rsid w:val="007D13EB"/>
    <w:rsid w:val="007D1D13"/>
    <w:rsid w:val="007D1FCC"/>
    <w:rsid w:val="007D2817"/>
    <w:rsid w:val="007D3DD9"/>
    <w:rsid w:val="007D4A4D"/>
    <w:rsid w:val="007D4EA3"/>
    <w:rsid w:val="007D53D0"/>
    <w:rsid w:val="007D570C"/>
    <w:rsid w:val="007D74E5"/>
    <w:rsid w:val="007D7BFA"/>
    <w:rsid w:val="007E0B7F"/>
    <w:rsid w:val="007E11C6"/>
    <w:rsid w:val="007E245F"/>
    <w:rsid w:val="007E26B7"/>
    <w:rsid w:val="007E28AF"/>
    <w:rsid w:val="007E2E86"/>
    <w:rsid w:val="007E3010"/>
    <w:rsid w:val="007E3D99"/>
    <w:rsid w:val="007E5220"/>
    <w:rsid w:val="007E56DC"/>
    <w:rsid w:val="007E63CA"/>
    <w:rsid w:val="007E7023"/>
    <w:rsid w:val="007E7558"/>
    <w:rsid w:val="007F0140"/>
    <w:rsid w:val="007F02BC"/>
    <w:rsid w:val="007F0FB9"/>
    <w:rsid w:val="007F235C"/>
    <w:rsid w:val="007F241E"/>
    <w:rsid w:val="007F2481"/>
    <w:rsid w:val="007F261C"/>
    <w:rsid w:val="007F38E9"/>
    <w:rsid w:val="007F47E9"/>
    <w:rsid w:val="007F4AE9"/>
    <w:rsid w:val="007F570C"/>
    <w:rsid w:val="007F635E"/>
    <w:rsid w:val="007F6468"/>
    <w:rsid w:val="007F6A49"/>
    <w:rsid w:val="007F6D4D"/>
    <w:rsid w:val="007F7170"/>
    <w:rsid w:val="007F7363"/>
    <w:rsid w:val="007F753B"/>
    <w:rsid w:val="00800AA1"/>
    <w:rsid w:val="0080155D"/>
    <w:rsid w:val="00801E26"/>
    <w:rsid w:val="00801EC4"/>
    <w:rsid w:val="00802615"/>
    <w:rsid w:val="008026AF"/>
    <w:rsid w:val="00803945"/>
    <w:rsid w:val="008049D0"/>
    <w:rsid w:val="00804C7F"/>
    <w:rsid w:val="00804E22"/>
    <w:rsid w:val="00805CFF"/>
    <w:rsid w:val="00805E0D"/>
    <w:rsid w:val="00805F02"/>
    <w:rsid w:val="008060F4"/>
    <w:rsid w:val="00806E8F"/>
    <w:rsid w:val="00807012"/>
    <w:rsid w:val="00807013"/>
    <w:rsid w:val="008079CC"/>
    <w:rsid w:val="00810910"/>
    <w:rsid w:val="008115BF"/>
    <w:rsid w:val="008123DE"/>
    <w:rsid w:val="00812412"/>
    <w:rsid w:val="00812DA0"/>
    <w:rsid w:val="00812DDE"/>
    <w:rsid w:val="008134B6"/>
    <w:rsid w:val="00813EB6"/>
    <w:rsid w:val="00814348"/>
    <w:rsid w:val="008145EB"/>
    <w:rsid w:val="0081473C"/>
    <w:rsid w:val="00814876"/>
    <w:rsid w:val="00814A45"/>
    <w:rsid w:val="00815A28"/>
    <w:rsid w:val="00816241"/>
    <w:rsid w:val="00816345"/>
    <w:rsid w:val="00816E3E"/>
    <w:rsid w:val="008173F6"/>
    <w:rsid w:val="00817672"/>
    <w:rsid w:val="0081785F"/>
    <w:rsid w:val="00817B1C"/>
    <w:rsid w:val="0082015F"/>
    <w:rsid w:val="008207E8"/>
    <w:rsid w:val="00821A01"/>
    <w:rsid w:val="00822CD3"/>
    <w:rsid w:val="0082357B"/>
    <w:rsid w:val="00823A14"/>
    <w:rsid w:val="00823BF8"/>
    <w:rsid w:val="00824457"/>
    <w:rsid w:val="00824504"/>
    <w:rsid w:val="00824F9F"/>
    <w:rsid w:val="00825490"/>
    <w:rsid w:val="00825733"/>
    <w:rsid w:val="00826618"/>
    <w:rsid w:val="00826E33"/>
    <w:rsid w:val="008274B8"/>
    <w:rsid w:val="00827558"/>
    <w:rsid w:val="00827842"/>
    <w:rsid w:val="0083108E"/>
    <w:rsid w:val="00832827"/>
    <w:rsid w:val="008337CC"/>
    <w:rsid w:val="00833F34"/>
    <w:rsid w:val="00834872"/>
    <w:rsid w:val="00835AF8"/>
    <w:rsid w:val="00835C5C"/>
    <w:rsid w:val="00836E5B"/>
    <w:rsid w:val="008372FA"/>
    <w:rsid w:val="008374EA"/>
    <w:rsid w:val="008376FE"/>
    <w:rsid w:val="0083791C"/>
    <w:rsid w:val="00837E63"/>
    <w:rsid w:val="008406E6"/>
    <w:rsid w:val="00842344"/>
    <w:rsid w:val="008429AC"/>
    <w:rsid w:val="00843413"/>
    <w:rsid w:val="00843E77"/>
    <w:rsid w:val="0084439A"/>
    <w:rsid w:val="00845116"/>
    <w:rsid w:val="00845953"/>
    <w:rsid w:val="008469BE"/>
    <w:rsid w:val="008469CC"/>
    <w:rsid w:val="008473C1"/>
    <w:rsid w:val="0084788B"/>
    <w:rsid w:val="00851AF4"/>
    <w:rsid w:val="00852855"/>
    <w:rsid w:val="00852B8D"/>
    <w:rsid w:val="00853212"/>
    <w:rsid w:val="00853AF6"/>
    <w:rsid w:val="00853B2E"/>
    <w:rsid w:val="008542B6"/>
    <w:rsid w:val="0085467E"/>
    <w:rsid w:val="00854A9F"/>
    <w:rsid w:val="00854FB9"/>
    <w:rsid w:val="00856467"/>
    <w:rsid w:val="00856663"/>
    <w:rsid w:val="0085683E"/>
    <w:rsid w:val="00856C50"/>
    <w:rsid w:val="00857191"/>
    <w:rsid w:val="00857A0B"/>
    <w:rsid w:val="00857E71"/>
    <w:rsid w:val="0086072F"/>
    <w:rsid w:val="00861117"/>
    <w:rsid w:val="0086144F"/>
    <w:rsid w:val="0086165E"/>
    <w:rsid w:val="00862D13"/>
    <w:rsid w:val="008631E1"/>
    <w:rsid w:val="00864B1F"/>
    <w:rsid w:val="00867300"/>
    <w:rsid w:val="00867569"/>
    <w:rsid w:val="0087084E"/>
    <w:rsid w:val="00871EFB"/>
    <w:rsid w:val="008723AA"/>
    <w:rsid w:val="00872670"/>
    <w:rsid w:val="00872D8A"/>
    <w:rsid w:val="008738F1"/>
    <w:rsid w:val="008740A6"/>
    <w:rsid w:val="008748A1"/>
    <w:rsid w:val="00874F4B"/>
    <w:rsid w:val="00876107"/>
    <w:rsid w:val="00876406"/>
    <w:rsid w:val="008770E7"/>
    <w:rsid w:val="008801EB"/>
    <w:rsid w:val="00880201"/>
    <w:rsid w:val="00880904"/>
    <w:rsid w:val="008810A0"/>
    <w:rsid w:val="00881567"/>
    <w:rsid w:val="00881960"/>
    <w:rsid w:val="00882135"/>
    <w:rsid w:val="00882183"/>
    <w:rsid w:val="00882C8D"/>
    <w:rsid w:val="00883E9C"/>
    <w:rsid w:val="008844A4"/>
    <w:rsid w:val="00884FF1"/>
    <w:rsid w:val="008850FB"/>
    <w:rsid w:val="00885BC1"/>
    <w:rsid w:val="00885BCA"/>
    <w:rsid w:val="0088605D"/>
    <w:rsid w:val="00886B72"/>
    <w:rsid w:val="00887818"/>
    <w:rsid w:val="00887826"/>
    <w:rsid w:val="00887A57"/>
    <w:rsid w:val="008900FB"/>
    <w:rsid w:val="00890FFD"/>
    <w:rsid w:val="00891372"/>
    <w:rsid w:val="0089153F"/>
    <w:rsid w:val="00891BA8"/>
    <w:rsid w:val="00891CD5"/>
    <w:rsid w:val="00891E7D"/>
    <w:rsid w:val="008927D2"/>
    <w:rsid w:val="00892C68"/>
    <w:rsid w:val="00892E43"/>
    <w:rsid w:val="00893359"/>
    <w:rsid w:val="00894174"/>
    <w:rsid w:val="008942FB"/>
    <w:rsid w:val="0089440E"/>
    <w:rsid w:val="00894CA7"/>
    <w:rsid w:val="0089543C"/>
    <w:rsid w:val="0089558E"/>
    <w:rsid w:val="00895A05"/>
    <w:rsid w:val="00895C02"/>
    <w:rsid w:val="00895EEC"/>
    <w:rsid w:val="0089663D"/>
    <w:rsid w:val="00896D38"/>
    <w:rsid w:val="00896F4D"/>
    <w:rsid w:val="0089792E"/>
    <w:rsid w:val="008A0456"/>
    <w:rsid w:val="008A07AD"/>
    <w:rsid w:val="008A07FD"/>
    <w:rsid w:val="008A0D39"/>
    <w:rsid w:val="008A22A5"/>
    <w:rsid w:val="008A235C"/>
    <w:rsid w:val="008A263B"/>
    <w:rsid w:val="008A28FF"/>
    <w:rsid w:val="008A298B"/>
    <w:rsid w:val="008A2D3E"/>
    <w:rsid w:val="008A40C2"/>
    <w:rsid w:val="008A52B5"/>
    <w:rsid w:val="008A75A6"/>
    <w:rsid w:val="008B0620"/>
    <w:rsid w:val="008B0960"/>
    <w:rsid w:val="008B0C56"/>
    <w:rsid w:val="008B1AB0"/>
    <w:rsid w:val="008B206B"/>
    <w:rsid w:val="008B20B7"/>
    <w:rsid w:val="008B26E0"/>
    <w:rsid w:val="008B2832"/>
    <w:rsid w:val="008B2FD4"/>
    <w:rsid w:val="008B328E"/>
    <w:rsid w:val="008B3634"/>
    <w:rsid w:val="008B41FB"/>
    <w:rsid w:val="008B5378"/>
    <w:rsid w:val="008B5858"/>
    <w:rsid w:val="008B5951"/>
    <w:rsid w:val="008B6022"/>
    <w:rsid w:val="008B7738"/>
    <w:rsid w:val="008B7A90"/>
    <w:rsid w:val="008B7C90"/>
    <w:rsid w:val="008B7F14"/>
    <w:rsid w:val="008C0002"/>
    <w:rsid w:val="008C05D9"/>
    <w:rsid w:val="008C08DE"/>
    <w:rsid w:val="008C191D"/>
    <w:rsid w:val="008C266E"/>
    <w:rsid w:val="008C3DF1"/>
    <w:rsid w:val="008C42FE"/>
    <w:rsid w:val="008C469D"/>
    <w:rsid w:val="008C5032"/>
    <w:rsid w:val="008C57F9"/>
    <w:rsid w:val="008C5EAA"/>
    <w:rsid w:val="008C67D9"/>
    <w:rsid w:val="008C6D52"/>
    <w:rsid w:val="008C73B3"/>
    <w:rsid w:val="008C74E7"/>
    <w:rsid w:val="008C7CF0"/>
    <w:rsid w:val="008D02E4"/>
    <w:rsid w:val="008D0847"/>
    <w:rsid w:val="008D0B2C"/>
    <w:rsid w:val="008D0C21"/>
    <w:rsid w:val="008D1683"/>
    <w:rsid w:val="008D1767"/>
    <w:rsid w:val="008D1FF9"/>
    <w:rsid w:val="008D27B5"/>
    <w:rsid w:val="008D403F"/>
    <w:rsid w:val="008D413A"/>
    <w:rsid w:val="008D52AB"/>
    <w:rsid w:val="008D5589"/>
    <w:rsid w:val="008D5974"/>
    <w:rsid w:val="008D5DD6"/>
    <w:rsid w:val="008D6393"/>
    <w:rsid w:val="008D74EF"/>
    <w:rsid w:val="008E062E"/>
    <w:rsid w:val="008E10EF"/>
    <w:rsid w:val="008E121F"/>
    <w:rsid w:val="008E223D"/>
    <w:rsid w:val="008E27CF"/>
    <w:rsid w:val="008E2909"/>
    <w:rsid w:val="008E34AA"/>
    <w:rsid w:val="008E43E2"/>
    <w:rsid w:val="008E45A3"/>
    <w:rsid w:val="008E47E2"/>
    <w:rsid w:val="008E4B6E"/>
    <w:rsid w:val="008E4BDF"/>
    <w:rsid w:val="008E5DE5"/>
    <w:rsid w:val="008E63B4"/>
    <w:rsid w:val="008E7453"/>
    <w:rsid w:val="008E757F"/>
    <w:rsid w:val="008E773E"/>
    <w:rsid w:val="008E77F8"/>
    <w:rsid w:val="008E7FB4"/>
    <w:rsid w:val="008F08C3"/>
    <w:rsid w:val="008F134F"/>
    <w:rsid w:val="008F1B8A"/>
    <w:rsid w:val="008F1CEE"/>
    <w:rsid w:val="008F2610"/>
    <w:rsid w:val="008F267A"/>
    <w:rsid w:val="008F284B"/>
    <w:rsid w:val="008F2B08"/>
    <w:rsid w:val="008F332A"/>
    <w:rsid w:val="008F36AD"/>
    <w:rsid w:val="008F471F"/>
    <w:rsid w:val="008F571A"/>
    <w:rsid w:val="008F5EAB"/>
    <w:rsid w:val="008F6288"/>
    <w:rsid w:val="008F63DF"/>
    <w:rsid w:val="008F73D8"/>
    <w:rsid w:val="008F7864"/>
    <w:rsid w:val="008F7D4E"/>
    <w:rsid w:val="008F7F58"/>
    <w:rsid w:val="00900F60"/>
    <w:rsid w:val="00901812"/>
    <w:rsid w:val="00901DED"/>
    <w:rsid w:val="00902263"/>
    <w:rsid w:val="009023A6"/>
    <w:rsid w:val="0090291D"/>
    <w:rsid w:val="00902A90"/>
    <w:rsid w:val="00902CED"/>
    <w:rsid w:val="00902EAD"/>
    <w:rsid w:val="00903DC6"/>
    <w:rsid w:val="00904533"/>
    <w:rsid w:val="009046A1"/>
    <w:rsid w:val="00904905"/>
    <w:rsid w:val="00905DD7"/>
    <w:rsid w:val="00906125"/>
    <w:rsid w:val="0090786E"/>
    <w:rsid w:val="009079CC"/>
    <w:rsid w:val="00907F9A"/>
    <w:rsid w:val="009107A9"/>
    <w:rsid w:val="00910D32"/>
    <w:rsid w:val="00910DB2"/>
    <w:rsid w:val="00912106"/>
    <w:rsid w:val="00912400"/>
    <w:rsid w:val="009129D2"/>
    <w:rsid w:val="00912A78"/>
    <w:rsid w:val="00912CEC"/>
    <w:rsid w:val="00912E7D"/>
    <w:rsid w:val="00914362"/>
    <w:rsid w:val="00914B58"/>
    <w:rsid w:val="00914BE2"/>
    <w:rsid w:val="00916139"/>
    <w:rsid w:val="009163C1"/>
    <w:rsid w:val="009166A7"/>
    <w:rsid w:val="00917491"/>
    <w:rsid w:val="00917C67"/>
    <w:rsid w:val="009207D0"/>
    <w:rsid w:val="009213C6"/>
    <w:rsid w:val="009213CF"/>
    <w:rsid w:val="009223BA"/>
    <w:rsid w:val="00922A44"/>
    <w:rsid w:val="00922C0A"/>
    <w:rsid w:val="00922E9B"/>
    <w:rsid w:val="00922FCF"/>
    <w:rsid w:val="00924201"/>
    <w:rsid w:val="00924E9E"/>
    <w:rsid w:val="00927359"/>
    <w:rsid w:val="00927519"/>
    <w:rsid w:val="00927888"/>
    <w:rsid w:val="00927C9D"/>
    <w:rsid w:val="00927F21"/>
    <w:rsid w:val="009304B7"/>
    <w:rsid w:val="009309EB"/>
    <w:rsid w:val="00930BDB"/>
    <w:rsid w:val="00931C24"/>
    <w:rsid w:val="00932290"/>
    <w:rsid w:val="0093248A"/>
    <w:rsid w:val="009328C8"/>
    <w:rsid w:val="009334B2"/>
    <w:rsid w:val="00933CFF"/>
    <w:rsid w:val="00934201"/>
    <w:rsid w:val="00934353"/>
    <w:rsid w:val="0093483B"/>
    <w:rsid w:val="00934A61"/>
    <w:rsid w:val="00935C2E"/>
    <w:rsid w:val="00935EBF"/>
    <w:rsid w:val="009360A0"/>
    <w:rsid w:val="009360CD"/>
    <w:rsid w:val="009364F3"/>
    <w:rsid w:val="00936B0E"/>
    <w:rsid w:val="00937355"/>
    <w:rsid w:val="00937A1C"/>
    <w:rsid w:val="00937E7B"/>
    <w:rsid w:val="0094180B"/>
    <w:rsid w:val="00942112"/>
    <w:rsid w:val="0094230D"/>
    <w:rsid w:val="0094337B"/>
    <w:rsid w:val="009434BF"/>
    <w:rsid w:val="00943D30"/>
    <w:rsid w:val="00944B2F"/>
    <w:rsid w:val="00944E3F"/>
    <w:rsid w:val="0094531F"/>
    <w:rsid w:val="00945C51"/>
    <w:rsid w:val="009465D2"/>
    <w:rsid w:val="00946EBC"/>
    <w:rsid w:val="009505C9"/>
    <w:rsid w:val="00951DE8"/>
    <w:rsid w:val="00951E33"/>
    <w:rsid w:val="00952365"/>
    <w:rsid w:val="009523C2"/>
    <w:rsid w:val="009525D5"/>
    <w:rsid w:val="009529D2"/>
    <w:rsid w:val="00952AFD"/>
    <w:rsid w:val="00953343"/>
    <w:rsid w:val="00953ABC"/>
    <w:rsid w:val="0095402D"/>
    <w:rsid w:val="00954A81"/>
    <w:rsid w:val="00954A85"/>
    <w:rsid w:val="00955300"/>
    <w:rsid w:val="0095530E"/>
    <w:rsid w:val="0095559C"/>
    <w:rsid w:val="00955AD0"/>
    <w:rsid w:val="00955BAC"/>
    <w:rsid w:val="00955FE1"/>
    <w:rsid w:val="009560F2"/>
    <w:rsid w:val="00961FF8"/>
    <w:rsid w:val="009627E9"/>
    <w:rsid w:val="00963146"/>
    <w:rsid w:val="009631A6"/>
    <w:rsid w:val="009635AB"/>
    <w:rsid w:val="00963E6A"/>
    <w:rsid w:val="009643F7"/>
    <w:rsid w:val="00964B04"/>
    <w:rsid w:val="00964CC6"/>
    <w:rsid w:val="009661E5"/>
    <w:rsid w:val="00966317"/>
    <w:rsid w:val="00966FFC"/>
    <w:rsid w:val="009675CC"/>
    <w:rsid w:val="009676BC"/>
    <w:rsid w:val="009701C7"/>
    <w:rsid w:val="00971B59"/>
    <w:rsid w:val="00971C38"/>
    <w:rsid w:val="009731B0"/>
    <w:rsid w:val="00973331"/>
    <w:rsid w:val="009734FC"/>
    <w:rsid w:val="0097374E"/>
    <w:rsid w:val="0097464C"/>
    <w:rsid w:val="009749D3"/>
    <w:rsid w:val="00974F63"/>
    <w:rsid w:val="00976067"/>
    <w:rsid w:val="0097649F"/>
    <w:rsid w:val="009767F5"/>
    <w:rsid w:val="00976BBF"/>
    <w:rsid w:val="0097700A"/>
    <w:rsid w:val="009777D1"/>
    <w:rsid w:val="00977B93"/>
    <w:rsid w:val="00977CBB"/>
    <w:rsid w:val="0098147D"/>
    <w:rsid w:val="009817E4"/>
    <w:rsid w:val="009819AA"/>
    <w:rsid w:val="009839FC"/>
    <w:rsid w:val="00984A02"/>
    <w:rsid w:val="0098561E"/>
    <w:rsid w:val="00985725"/>
    <w:rsid w:val="00985BF8"/>
    <w:rsid w:val="00986005"/>
    <w:rsid w:val="00986204"/>
    <w:rsid w:val="00986596"/>
    <w:rsid w:val="00986725"/>
    <w:rsid w:val="00986B09"/>
    <w:rsid w:val="009872F9"/>
    <w:rsid w:val="00990313"/>
    <w:rsid w:val="009905E5"/>
    <w:rsid w:val="00991437"/>
    <w:rsid w:val="009916BB"/>
    <w:rsid w:val="00991DF4"/>
    <w:rsid w:val="00991F69"/>
    <w:rsid w:val="0099223C"/>
    <w:rsid w:val="00992E3F"/>
    <w:rsid w:val="00993624"/>
    <w:rsid w:val="009937A2"/>
    <w:rsid w:val="00993BD1"/>
    <w:rsid w:val="00994595"/>
    <w:rsid w:val="009947C0"/>
    <w:rsid w:val="00994971"/>
    <w:rsid w:val="00994A70"/>
    <w:rsid w:val="00994E7A"/>
    <w:rsid w:val="0099524E"/>
    <w:rsid w:val="00995288"/>
    <w:rsid w:val="009959BD"/>
    <w:rsid w:val="00995C8D"/>
    <w:rsid w:val="00995D54"/>
    <w:rsid w:val="00996A93"/>
    <w:rsid w:val="009971F2"/>
    <w:rsid w:val="00997C45"/>
    <w:rsid w:val="009A038B"/>
    <w:rsid w:val="009A04D2"/>
    <w:rsid w:val="009A0CFE"/>
    <w:rsid w:val="009A0E3E"/>
    <w:rsid w:val="009A13EF"/>
    <w:rsid w:val="009A1E6A"/>
    <w:rsid w:val="009A272E"/>
    <w:rsid w:val="009A2765"/>
    <w:rsid w:val="009A3277"/>
    <w:rsid w:val="009A42D1"/>
    <w:rsid w:val="009A466A"/>
    <w:rsid w:val="009A4993"/>
    <w:rsid w:val="009A4F3D"/>
    <w:rsid w:val="009A51B2"/>
    <w:rsid w:val="009A5215"/>
    <w:rsid w:val="009A557E"/>
    <w:rsid w:val="009A557F"/>
    <w:rsid w:val="009A5719"/>
    <w:rsid w:val="009A5B8C"/>
    <w:rsid w:val="009A667D"/>
    <w:rsid w:val="009A77A7"/>
    <w:rsid w:val="009A7C19"/>
    <w:rsid w:val="009B1E33"/>
    <w:rsid w:val="009B2444"/>
    <w:rsid w:val="009B2E86"/>
    <w:rsid w:val="009B3459"/>
    <w:rsid w:val="009B4A77"/>
    <w:rsid w:val="009B4E25"/>
    <w:rsid w:val="009B5729"/>
    <w:rsid w:val="009B60A7"/>
    <w:rsid w:val="009B690A"/>
    <w:rsid w:val="009C07EA"/>
    <w:rsid w:val="009C14E1"/>
    <w:rsid w:val="009C2F07"/>
    <w:rsid w:val="009C3AE4"/>
    <w:rsid w:val="009C46D1"/>
    <w:rsid w:val="009C4715"/>
    <w:rsid w:val="009C4B3E"/>
    <w:rsid w:val="009C50F0"/>
    <w:rsid w:val="009C5101"/>
    <w:rsid w:val="009C519A"/>
    <w:rsid w:val="009C6024"/>
    <w:rsid w:val="009C664B"/>
    <w:rsid w:val="009C6945"/>
    <w:rsid w:val="009C6BF3"/>
    <w:rsid w:val="009C6CB5"/>
    <w:rsid w:val="009C7037"/>
    <w:rsid w:val="009C7158"/>
    <w:rsid w:val="009C716F"/>
    <w:rsid w:val="009C71D5"/>
    <w:rsid w:val="009C7206"/>
    <w:rsid w:val="009C747C"/>
    <w:rsid w:val="009C749E"/>
    <w:rsid w:val="009C7A0D"/>
    <w:rsid w:val="009D01E8"/>
    <w:rsid w:val="009D02C2"/>
    <w:rsid w:val="009D0343"/>
    <w:rsid w:val="009D0A33"/>
    <w:rsid w:val="009D1E11"/>
    <w:rsid w:val="009D2DB7"/>
    <w:rsid w:val="009D2E3E"/>
    <w:rsid w:val="009D33D0"/>
    <w:rsid w:val="009D34D6"/>
    <w:rsid w:val="009D3656"/>
    <w:rsid w:val="009D3AF9"/>
    <w:rsid w:val="009D4568"/>
    <w:rsid w:val="009D6048"/>
    <w:rsid w:val="009D607C"/>
    <w:rsid w:val="009D6680"/>
    <w:rsid w:val="009D6C70"/>
    <w:rsid w:val="009D6E01"/>
    <w:rsid w:val="009E0024"/>
    <w:rsid w:val="009E2922"/>
    <w:rsid w:val="009E3634"/>
    <w:rsid w:val="009E3A36"/>
    <w:rsid w:val="009E4E85"/>
    <w:rsid w:val="009E50CE"/>
    <w:rsid w:val="009E50D5"/>
    <w:rsid w:val="009E5874"/>
    <w:rsid w:val="009E606E"/>
    <w:rsid w:val="009E60CB"/>
    <w:rsid w:val="009E62AD"/>
    <w:rsid w:val="009E6BEB"/>
    <w:rsid w:val="009E70B8"/>
    <w:rsid w:val="009E72C8"/>
    <w:rsid w:val="009E77D0"/>
    <w:rsid w:val="009E7812"/>
    <w:rsid w:val="009E7A3C"/>
    <w:rsid w:val="009F0173"/>
    <w:rsid w:val="009F12BF"/>
    <w:rsid w:val="009F1724"/>
    <w:rsid w:val="009F1951"/>
    <w:rsid w:val="009F19C4"/>
    <w:rsid w:val="009F19E9"/>
    <w:rsid w:val="009F1A7F"/>
    <w:rsid w:val="009F1E6F"/>
    <w:rsid w:val="009F2298"/>
    <w:rsid w:val="009F2565"/>
    <w:rsid w:val="009F29C9"/>
    <w:rsid w:val="009F2BED"/>
    <w:rsid w:val="009F2D7F"/>
    <w:rsid w:val="009F3933"/>
    <w:rsid w:val="009F3EF4"/>
    <w:rsid w:val="009F472C"/>
    <w:rsid w:val="009F4B12"/>
    <w:rsid w:val="009F4D97"/>
    <w:rsid w:val="009F5159"/>
    <w:rsid w:val="009F670F"/>
    <w:rsid w:val="009F7135"/>
    <w:rsid w:val="00A02DAF"/>
    <w:rsid w:val="00A02ED5"/>
    <w:rsid w:val="00A02F66"/>
    <w:rsid w:val="00A02F86"/>
    <w:rsid w:val="00A03194"/>
    <w:rsid w:val="00A03552"/>
    <w:rsid w:val="00A036B8"/>
    <w:rsid w:val="00A03791"/>
    <w:rsid w:val="00A04103"/>
    <w:rsid w:val="00A0441B"/>
    <w:rsid w:val="00A047DE"/>
    <w:rsid w:val="00A04AB5"/>
    <w:rsid w:val="00A052C3"/>
    <w:rsid w:val="00A05385"/>
    <w:rsid w:val="00A05B89"/>
    <w:rsid w:val="00A05D65"/>
    <w:rsid w:val="00A063ED"/>
    <w:rsid w:val="00A06AC5"/>
    <w:rsid w:val="00A06C2B"/>
    <w:rsid w:val="00A077E4"/>
    <w:rsid w:val="00A078E5"/>
    <w:rsid w:val="00A079BA"/>
    <w:rsid w:val="00A07A30"/>
    <w:rsid w:val="00A07F36"/>
    <w:rsid w:val="00A108D4"/>
    <w:rsid w:val="00A10987"/>
    <w:rsid w:val="00A10D7A"/>
    <w:rsid w:val="00A11EDC"/>
    <w:rsid w:val="00A12775"/>
    <w:rsid w:val="00A127EE"/>
    <w:rsid w:val="00A12B53"/>
    <w:rsid w:val="00A12F96"/>
    <w:rsid w:val="00A14C8E"/>
    <w:rsid w:val="00A15DFA"/>
    <w:rsid w:val="00A1653D"/>
    <w:rsid w:val="00A17BBD"/>
    <w:rsid w:val="00A2044A"/>
    <w:rsid w:val="00A209C9"/>
    <w:rsid w:val="00A20E2F"/>
    <w:rsid w:val="00A21370"/>
    <w:rsid w:val="00A21CBC"/>
    <w:rsid w:val="00A22374"/>
    <w:rsid w:val="00A224E4"/>
    <w:rsid w:val="00A2279A"/>
    <w:rsid w:val="00A22DF3"/>
    <w:rsid w:val="00A23735"/>
    <w:rsid w:val="00A266CE"/>
    <w:rsid w:val="00A27529"/>
    <w:rsid w:val="00A27B96"/>
    <w:rsid w:val="00A30742"/>
    <w:rsid w:val="00A310E2"/>
    <w:rsid w:val="00A310FB"/>
    <w:rsid w:val="00A3178D"/>
    <w:rsid w:val="00A320B1"/>
    <w:rsid w:val="00A325E9"/>
    <w:rsid w:val="00A3381D"/>
    <w:rsid w:val="00A33A03"/>
    <w:rsid w:val="00A34056"/>
    <w:rsid w:val="00A34680"/>
    <w:rsid w:val="00A34E03"/>
    <w:rsid w:val="00A34F22"/>
    <w:rsid w:val="00A35092"/>
    <w:rsid w:val="00A35767"/>
    <w:rsid w:val="00A35D45"/>
    <w:rsid w:val="00A360A5"/>
    <w:rsid w:val="00A3618B"/>
    <w:rsid w:val="00A36761"/>
    <w:rsid w:val="00A3686F"/>
    <w:rsid w:val="00A36926"/>
    <w:rsid w:val="00A37061"/>
    <w:rsid w:val="00A371D7"/>
    <w:rsid w:val="00A37410"/>
    <w:rsid w:val="00A37A15"/>
    <w:rsid w:val="00A41900"/>
    <w:rsid w:val="00A42A61"/>
    <w:rsid w:val="00A43431"/>
    <w:rsid w:val="00A43B3B"/>
    <w:rsid w:val="00A4402E"/>
    <w:rsid w:val="00A4404B"/>
    <w:rsid w:val="00A44449"/>
    <w:rsid w:val="00A45167"/>
    <w:rsid w:val="00A45538"/>
    <w:rsid w:val="00A4635A"/>
    <w:rsid w:val="00A469D8"/>
    <w:rsid w:val="00A46CB5"/>
    <w:rsid w:val="00A46ED9"/>
    <w:rsid w:val="00A473FA"/>
    <w:rsid w:val="00A47B41"/>
    <w:rsid w:val="00A47B6B"/>
    <w:rsid w:val="00A504C6"/>
    <w:rsid w:val="00A509E0"/>
    <w:rsid w:val="00A50C39"/>
    <w:rsid w:val="00A50E3F"/>
    <w:rsid w:val="00A5100D"/>
    <w:rsid w:val="00A51276"/>
    <w:rsid w:val="00A51767"/>
    <w:rsid w:val="00A51F8B"/>
    <w:rsid w:val="00A52AAA"/>
    <w:rsid w:val="00A534E8"/>
    <w:rsid w:val="00A5368D"/>
    <w:rsid w:val="00A537C2"/>
    <w:rsid w:val="00A53B94"/>
    <w:rsid w:val="00A54380"/>
    <w:rsid w:val="00A54FDF"/>
    <w:rsid w:val="00A5512A"/>
    <w:rsid w:val="00A55ADA"/>
    <w:rsid w:val="00A56C5D"/>
    <w:rsid w:val="00A57521"/>
    <w:rsid w:val="00A603B9"/>
    <w:rsid w:val="00A607DD"/>
    <w:rsid w:val="00A611ED"/>
    <w:rsid w:val="00A612EC"/>
    <w:rsid w:val="00A61969"/>
    <w:rsid w:val="00A61A31"/>
    <w:rsid w:val="00A6223F"/>
    <w:rsid w:val="00A624BF"/>
    <w:rsid w:val="00A62563"/>
    <w:rsid w:val="00A627AF"/>
    <w:rsid w:val="00A63C66"/>
    <w:rsid w:val="00A64746"/>
    <w:rsid w:val="00A64CDD"/>
    <w:rsid w:val="00A653E7"/>
    <w:rsid w:val="00A6557A"/>
    <w:rsid w:val="00A65BCE"/>
    <w:rsid w:val="00A65D5F"/>
    <w:rsid w:val="00A65EB5"/>
    <w:rsid w:val="00A6719C"/>
    <w:rsid w:val="00A67969"/>
    <w:rsid w:val="00A67BBD"/>
    <w:rsid w:val="00A67E88"/>
    <w:rsid w:val="00A70C7F"/>
    <w:rsid w:val="00A70DE2"/>
    <w:rsid w:val="00A70DF9"/>
    <w:rsid w:val="00A7180E"/>
    <w:rsid w:val="00A718EE"/>
    <w:rsid w:val="00A71ADA"/>
    <w:rsid w:val="00A71D32"/>
    <w:rsid w:val="00A722E9"/>
    <w:rsid w:val="00A7246D"/>
    <w:rsid w:val="00A72DFD"/>
    <w:rsid w:val="00A744FD"/>
    <w:rsid w:val="00A74990"/>
    <w:rsid w:val="00A752B9"/>
    <w:rsid w:val="00A76129"/>
    <w:rsid w:val="00A76A97"/>
    <w:rsid w:val="00A76E9C"/>
    <w:rsid w:val="00A8036E"/>
    <w:rsid w:val="00A81EB9"/>
    <w:rsid w:val="00A82171"/>
    <w:rsid w:val="00A8331C"/>
    <w:rsid w:val="00A835AA"/>
    <w:rsid w:val="00A84822"/>
    <w:rsid w:val="00A84ADE"/>
    <w:rsid w:val="00A84B0D"/>
    <w:rsid w:val="00A85502"/>
    <w:rsid w:val="00A85EE4"/>
    <w:rsid w:val="00A86085"/>
    <w:rsid w:val="00A87292"/>
    <w:rsid w:val="00A87424"/>
    <w:rsid w:val="00A90088"/>
    <w:rsid w:val="00A9027F"/>
    <w:rsid w:val="00A90C62"/>
    <w:rsid w:val="00A91087"/>
    <w:rsid w:val="00A91CB0"/>
    <w:rsid w:val="00A91CED"/>
    <w:rsid w:val="00A91F66"/>
    <w:rsid w:val="00A920F0"/>
    <w:rsid w:val="00A924C4"/>
    <w:rsid w:val="00A9336C"/>
    <w:rsid w:val="00A93490"/>
    <w:rsid w:val="00A93C42"/>
    <w:rsid w:val="00A94251"/>
    <w:rsid w:val="00A945B0"/>
    <w:rsid w:val="00A946A2"/>
    <w:rsid w:val="00A94A97"/>
    <w:rsid w:val="00A94C31"/>
    <w:rsid w:val="00A94EC6"/>
    <w:rsid w:val="00A95B4E"/>
    <w:rsid w:val="00A968A4"/>
    <w:rsid w:val="00A96962"/>
    <w:rsid w:val="00A9735A"/>
    <w:rsid w:val="00A973B3"/>
    <w:rsid w:val="00A97FE5"/>
    <w:rsid w:val="00AA09FA"/>
    <w:rsid w:val="00AA0D21"/>
    <w:rsid w:val="00AA1705"/>
    <w:rsid w:val="00AA1C8D"/>
    <w:rsid w:val="00AA2509"/>
    <w:rsid w:val="00AA28D6"/>
    <w:rsid w:val="00AA2EAF"/>
    <w:rsid w:val="00AA31D5"/>
    <w:rsid w:val="00AA32FB"/>
    <w:rsid w:val="00AA3A08"/>
    <w:rsid w:val="00AA3DC3"/>
    <w:rsid w:val="00AA3DDB"/>
    <w:rsid w:val="00AA3F38"/>
    <w:rsid w:val="00AA4023"/>
    <w:rsid w:val="00AA4241"/>
    <w:rsid w:val="00AA45C2"/>
    <w:rsid w:val="00AA4779"/>
    <w:rsid w:val="00AA4903"/>
    <w:rsid w:val="00AA4F60"/>
    <w:rsid w:val="00AA56FF"/>
    <w:rsid w:val="00AA5A51"/>
    <w:rsid w:val="00AA60DA"/>
    <w:rsid w:val="00AA6A05"/>
    <w:rsid w:val="00AA6B01"/>
    <w:rsid w:val="00AA6BBA"/>
    <w:rsid w:val="00AA6C90"/>
    <w:rsid w:val="00AA776A"/>
    <w:rsid w:val="00AB041C"/>
    <w:rsid w:val="00AB07EF"/>
    <w:rsid w:val="00AB12A4"/>
    <w:rsid w:val="00AB133F"/>
    <w:rsid w:val="00AB1500"/>
    <w:rsid w:val="00AB238D"/>
    <w:rsid w:val="00AB2D62"/>
    <w:rsid w:val="00AB3394"/>
    <w:rsid w:val="00AB3C41"/>
    <w:rsid w:val="00AB3FC1"/>
    <w:rsid w:val="00AB41F9"/>
    <w:rsid w:val="00AB4AE5"/>
    <w:rsid w:val="00AB50E4"/>
    <w:rsid w:val="00AB5699"/>
    <w:rsid w:val="00AB5AB6"/>
    <w:rsid w:val="00AB6D18"/>
    <w:rsid w:val="00AB711B"/>
    <w:rsid w:val="00AB7A28"/>
    <w:rsid w:val="00AC0725"/>
    <w:rsid w:val="00AC185E"/>
    <w:rsid w:val="00AC195D"/>
    <w:rsid w:val="00AC235B"/>
    <w:rsid w:val="00AC2BEF"/>
    <w:rsid w:val="00AC2E13"/>
    <w:rsid w:val="00AC2EB4"/>
    <w:rsid w:val="00AC3054"/>
    <w:rsid w:val="00AC3468"/>
    <w:rsid w:val="00AC3709"/>
    <w:rsid w:val="00AC3E21"/>
    <w:rsid w:val="00AC3F7B"/>
    <w:rsid w:val="00AC42FF"/>
    <w:rsid w:val="00AC562A"/>
    <w:rsid w:val="00AC6967"/>
    <w:rsid w:val="00AC6BE3"/>
    <w:rsid w:val="00AC79E9"/>
    <w:rsid w:val="00AC7C0D"/>
    <w:rsid w:val="00AC7D7E"/>
    <w:rsid w:val="00AC7F24"/>
    <w:rsid w:val="00AD09EE"/>
    <w:rsid w:val="00AD0A8F"/>
    <w:rsid w:val="00AD1154"/>
    <w:rsid w:val="00AD11F2"/>
    <w:rsid w:val="00AD1874"/>
    <w:rsid w:val="00AD1DF5"/>
    <w:rsid w:val="00AD2AE6"/>
    <w:rsid w:val="00AD3AB0"/>
    <w:rsid w:val="00AD45B2"/>
    <w:rsid w:val="00AD5A57"/>
    <w:rsid w:val="00AD7B2F"/>
    <w:rsid w:val="00AD7B5D"/>
    <w:rsid w:val="00AD7CDB"/>
    <w:rsid w:val="00AE033F"/>
    <w:rsid w:val="00AE0410"/>
    <w:rsid w:val="00AE0883"/>
    <w:rsid w:val="00AE1495"/>
    <w:rsid w:val="00AE16CB"/>
    <w:rsid w:val="00AE1F4D"/>
    <w:rsid w:val="00AE263D"/>
    <w:rsid w:val="00AE29AE"/>
    <w:rsid w:val="00AE2C57"/>
    <w:rsid w:val="00AE2FE7"/>
    <w:rsid w:val="00AE38FC"/>
    <w:rsid w:val="00AE3E42"/>
    <w:rsid w:val="00AE4088"/>
    <w:rsid w:val="00AE4D89"/>
    <w:rsid w:val="00AE5327"/>
    <w:rsid w:val="00AE5596"/>
    <w:rsid w:val="00AE696F"/>
    <w:rsid w:val="00AE733F"/>
    <w:rsid w:val="00AE7412"/>
    <w:rsid w:val="00AE7B9D"/>
    <w:rsid w:val="00AE7EBF"/>
    <w:rsid w:val="00AF05D5"/>
    <w:rsid w:val="00AF0736"/>
    <w:rsid w:val="00AF09A8"/>
    <w:rsid w:val="00AF1162"/>
    <w:rsid w:val="00AF2019"/>
    <w:rsid w:val="00AF33A7"/>
    <w:rsid w:val="00AF4815"/>
    <w:rsid w:val="00AF51ED"/>
    <w:rsid w:val="00AF56E0"/>
    <w:rsid w:val="00AF5F42"/>
    <w:rsid w:val="00AF6ABA"/>
    <w:rsid w:val="00AF78BB"/>
    <w:rsid w:val="00AF7FA3"/>
    <w:rsid w:val="00B00BC8"/>
    <w:rsid w:val="00B01A9D"/>
    <w:rsid w:val="00B01B90"/>
    <w:rsid w:val="00B02215"/>
    <w:rsid w:val="00B023BE"/>
    <w:rsid w:val="00B02C2F"/>
    <w:rsid w:val="00B02D1E"/>
    <w:rsid w:val="00B0344C"/>
    <w:rsid w:val="00B0390F"/>
    <w:rsid w:val="00B045A2"/>
    <w:rsid w:val="00B050EB"/>
    <w:rsid w:val="00B05F7C"/>
    <w:rsid w:val="00B064B1"/>
    <w:rsid w:val="00B06CA5"/>
    <w:rsid w:val="00B07CE3"/>
    <w:rsid w:val="00B10B5B"/>
    <w:rsid w:val="00B10CA3"/>
    <w:rsid w:val="00B115DE"/>
    <w:rsid w:val="00B11636"/>
    <w:rsid w:val="00B1188F"/>
    <w:rsid w:val="00B11BC7"/>
    <w:rsid w:val="00B11D6B"/>
    <w:rsid w:val="00B12E93"/>
    <w:rsid w:val="00B14402"/>
    <w:rsid w:val="00B1485B"/>
    <w:rsid w:val="00B15980"/>
    <w:rsid w:val="00B163AE"/>
    <w:rsid w:val="00B16BF2"/>
    <w:rsid w:val="00B16DB8"/>
    <w:rsid w:val="00B16F74"/>
    <w:rsid w:val="00B178A9"/>
    <w:rsid w:val="00B179CB"/>
    <w:rsid w:val="00B17D3E"/>
    <w:rsid w:val="00B2030A"/>
    <w:rsid w:val="00B203B4"/>
    <w:rsid w:val="00B2050D"/>
    <w:rsid w:val="00B20FFA"/>
    <w:rsid w:val="00B21EA8"/>
    <w:rsid w:val="00B235A2"/>
    <w:rsid w:val="00B24289"/>
    <w:rsid w:val="00B24ACF"/>
    <w:rsid w:val="00B254A0"/>
    <w:rsid w:val="00B26796"/>
    <w:rsid w:val="00B268F4"/>
    <w:rsid w:val="00B269F5"/>
    <w:rsid w:val="00B26C18"/>
    <w:rsid w:val="00B26D10"/>
    <w:rsid w:val="00B300EF"/>
    <w:rsid w:val="00B310DC"/>
    <w:rsid w:val="00B31B91"/>
    <w:rsid w:val="00B321ED"/>
    <w:rsid w:val="00B32A1F"/>
    <w:rsid w:val="00B332F3"/>
    <w:rsid w:val="00B333EB"/>
    <w:rsid w:val="00B33532"/>
    <w:rsid w:val="00B346DD"/>
    <w:rsid w:val="00B35179"/>
    <w:rsid w:val="00B355EC"/>
    <w:rsid w:val="00B356B3"/>
    <w:rsid w:val="00B35C26"/>
    <w:rsid w:val="00B3694E"/>
    <w:rsid w:val="00B36CB0"/>
    <w:rsid w:val="00B36F6E"/>
    <w:rsid w:val="00B40A53"/>
    <w:rsid w:val="00B41612"/>
    <w:rsid w:val="00B42853"/>
    <w:rsid w:val="00B42A13"/>
    <w:rsid w:val="00B42A29"/>
    <w:rsid w:val="00B43C9B"/>
    <w:rsid w:val="00B44138"/>
    <w:rsid w:val="00B4419C"/>
    <w:rsid w:val="00B44F65"/>
    <w:rsid w:val="00B452E6"/>
    <w:rsid w:val="00B452F0"/>
    <w:rsid w:val="00B45394"/>
    <w:rsid w:val="00B45B7C"/>
    <w:rsid w:val="00B45F66"/>
    <w:rsid w:val="00B45F88"/>
    <w:rsid w:val="00B4610D"/>
    <w:rsid w:val="00B461B2"/>
    <w:rsid w:val="00B47107"/>
    <w:rsid w:val="00B4713E"/>
    <w:rsid w:val="00B4714D"/>
    <w:rsid w:val="00B471CD"/>
    <w:rsid w:val="00B475FD"/>
    <w:rsid w:val="00B47782"/>
    <w:rsid w:val="00B47871"/>
    <w:rsid w:val="00B47D73"/>
    <w:rsid w:val="00B47E50"/>
    <w:rsid w:val="00B50527"/>
    <w:rsid w:val="00B50C37"/>
    <w:rsid w:val="00B5169B"/>
    <w:rsid w:val="00B51E58"/>
    <w:rsid w:val="00B51FA4"/>
    <w:rsid w:val="00B52A5B"/>
    <w:rsid w:val="00B52D67"/>
    <w:rsid w:val="00B52F0E"/>
    <w:rsid w:val="00B5300E"/>
    <w:rsid w:val="00B5319A"/>
    <w:rsid w:val="00B534CF"/>
    <w:rsid w:val="00B53FCE"/>
    <w:rsid w:val="00B54772"/>
    <w:rsid w:val="00B54A17"/>
    <w:rsid w:val="00B54A28"/>
    <w:rsid w:val="00B55A73"/>
    <w:rsid w:val="00B56491"/>
    <w:rsid w:val="00B564BB"/>
    <w:rsid w:val="00B56B23"/>
    <w:rsid w:val="00B5701E"/>
    <w:rsid w:val="00B57720"/>
    <w:rsid w:val="00B607E2"/>
    <w:rsid w:val="00B613C3"/>
    <w:rsid w:val="00B61490"/>
    <w:rsid w:val="00B628BF"/>
    <w:rsid w:val="00B62B72"/>
    <w:rsid w:val="00B632E8"/>
    <w:rsid w:val="00B6337C"/>
    <w:rsid w:val="00B63C08"/>
    <w:rsid w:val="00B6419A"/>
    <w:rsid w:val="00B64293"/>
    <w:rsid w:val="00B64709"/>
    <w:rsid w:val="00B64BA0"/>
    <w:rsid w:val="00B650A4"/>
    <w:rsid w:val="00B660AB"/>
    <w:rsid w:val="00B66329"/>
    <w:rsid w:val="00B702A1"/>
    <w:rsid w:val="00B7075A"/>
    <w:rsid w:val="00B70779"/>
    <w:rsid w:val="00B70970"/>
    <w:rsid w:val="00B70AEE"/>
    <w:rsid w:val="00B70BA4"/>
    <w:rsid w:val="00B711A0"/>
    <w:rsid w:val="00B713A8"/>
    <w:rsid w:val="00B71DF5"/>
    <w:rsid w:val="00B72075"/>
    <w:rsid w:val="00B727AC"/>
    <w:rsid w:val="00B72B15"/>
    <w:rsid w:val="00B72D21"/>
    <w:rsid w:val="00B732D0"/>
    <w:rsid w:val="00B7363D"/>
    <w:rsid w:val="00B73908"/>
    <w:rsid w:val="00B7457B"/>
    <w:rsid w:val="00B7458D"/>
    <w:rsid w:val="00B7460F"/>
    <w:rsid w:val="00B74823"/>
    <w:rsid w:val="00B74B9A"/>
    <w:rsid w:val="00B756DB"/>
    <w:rsid w:val="00B76CE5"/>
    <w:rsid w:val="00B7731E"/>
    <w:rsid w:val="00B77B26"/>
    <w:rsid w:val="00B80626"/>
    <w:rsid w:val="00B82FF0"/>
    <w:rsid w:val="00B83642"/>
    <w:rsid w:val="00B83814"/>
    <w:rsid w:val="00B83C9F"/>
    <w:rsid w:val="00B83E9A"/>
    <w:rsid w:val="00B8451D"/>
    <w:rsid w:val="00B84825"/>
    <w:rsid w:val="00B84B9C"/>
    <w:rsid w:val="00B85306"/>
    <w:rsid w:val="00B857D3"/>
    <w:rsid w:val="00B8650D"/>
    <w:rsid w:val="00B86687"/>
    <w:rsid w:val="00B86F53"/>
    <w:rsid w:val="00B90D09"/>
    <w:rsid w:val="00B91265"/>
    <w:rsid w:val="00B917BD"/>
    <w:rsid w:val="00B918E4"/>
    <w:rsid w:val="00B91B91"/>
    <w:rsid w:val="00B91F2B"/>
    <w:rsid w:val="00B93893"/>
    <w:rsid w:val="00B93FCE"/>
    <w:rsid w:val="00B94C69"/>
    <w:rsid w:val="00B95C11"/>
    <w:rsid w:val="00B965E9"/>
    <w:rsid w:val="00B97371"/>
    <w:rsid w:val="00B977D3"/>
    <w:rsid w:val="00B97C66"/>
    <w:rsid w:val="00BA0CAC"/>
    <w:rsid w:val="00BA1270"/>
    <w:rsid w:val="00BA15D8"/>
    <w:rsid w:val="00BA19AD"/>
    <w:rsid w:val="00BA209B"/>
    <w:rsid w:val="00BA2D87"/>
    <w:rsid w:val="00BA36C1"/>
    <w:rsid w:val="00BA385D"/>
    <w:rsid w:val="00BA3CBB"/>
    <w:rsid w:val="00BA44BB"/>
    <w:rsid w:val="00BA489D"/>
    <w:rsid w:val="00BA4F85"/>
    <w:rsid w:val="00BA4FB1"/>
    <w:rsid w:val="00BA6011"/>
    <w:rsid w:val="00BA6245"/>
    <w:rsid w:val="00BA657B"/>
    <w:rsid w:val="00BA6622"/>
    <w:rsid w:val="00BA6F54"/>
    <w:rsid w:val="00BB045E"/>
    <w:rsid w:val="00BB06BA"/>
    <w:rsid w:val="00BB1103"/>
    <w:rsid w:val="00BB14E6"/>
    <w:rsid w:val="00BB1BDB"/>
    <w:rsid w:val="00BB2150"/>
    <w:rsid w:val="00BB2990"/>
    <w:rsid w:val="00BB2E87"/>
    <w:rsid w:val="00BB2E9D"/>
    <w:rsid w:val="00BB303D"/>
    <w:rsid w:val="00BB3B9F"/>
    <w:rsid w:val="00BB44DF"/>
    <w:rsid w:val="00BB4CFF"/>
    <w:rsid w:val="00BB4DF5"/>
    <w:rsid w:val="00BB5BAA"/>
    <w:rsid w:val="00BB7492"/>
    <w:rsid w:val="00BB7811"/>
    <w:rsid w:val="00BC0601"/>
    <w:rsid w:val="00BC0AFA"/>
    <w:rsid w:val="00BC0B29"/>
    <w:rsid w:val="00BC0EF1"/>
    <w:rsid w:val="00BC10CA"/>
    <w:rsid w:val="00BC1AB3"/>
    <w:rsid w:val="00BC1E7D"/>
    <w:rsid w:val="00BC26D3"/>
    <w:rsid w:val="00BC2F57"/>
    <w:rsid w:val="00BC3011"/>
    <w:rsid w:val="00BC33A9"/>
    <w:rsid w:val="00BC3EAA"/>
    <w:rsid w:val="00BC42DB"/>
    <w:rsid w:val="00BC49F2"/>
    <w:rsid w:val="00BC510B"/>
    <w:rsid w:val="00BC5322"/>
    <w:rsid w:val="00BC699C"/>
    <w:rsid w:val="00BC6A41"/>
    <w:rsid w:val="00BC6A48"/>
    <w:rsid w:val="00BC6C2F"/>
    <w:rsid w:val="00BC6E4D"/>
    <w:rsid w:val="00BC6F96"/>
    <w:rsid w:val="00BC727A"/>
    <w:rsid w:val="00BC7E62"/>
    <w:rsid w:val="00BD0476"/>
    <w:rsid w:val="00BD0512"/>
    <w:rsid w:val="00BD0D6C"/>
    <w:rsid w:val="00BD1665"/>
    <w:rsid w:val="00BD1CBD"/>
    <w:rsid w:val="00BD1DC2"/>
    <w:rsid w:val="00BD21A0"/>
    <w:rsid w:val="00BD2D20"/>
    <w:rsid w:val="00BD35F9"/>
    <w:rsid w:val="00BD4AA0"/>
    <w:rsid w:val="00BD5CB0"/>
    <w:rsid w:val="00BD6177"/>
    <w:rsid w:val="00BD6C53"/>
    <w:rsid w:val="00BD71F4"/>
    <w:rsid w:val="00BD77C1"/>
    <w:rsid w:val="00BD794E"/>
    <w:rsid w:val="00BD7BBD"/>
    <w:rsid w:val="00BE0B91"/>
    <w:rsid w:val="00BE10E3"/>
    <w:rsid w:val="00BE12DD"/>
    <w:rsid w:val="00BE18FE"/>
    <w:rsid w:val="00BE19C6"/>
    <w:rsid w:val="00BE1D90"/>
    <w:rsid w:val="00BE36E7"/>
    <w:rsid w:val="00BE3DE2"/>
    <w:rsid w:val="00BE42DE"/>
    <w:rsid w:val="00BE4899"/>
    <w:rsid w:val="00BE6420"/>
    <w:rsid w:val="00BE7E74"/>
    <w:rsid w:val="00BF05D9"/>
    <w:rsid w:val="00BF0798"/>
    <w:rsid w:val="00BF1213"/>
    <w:rsid w:val="00BF1921"/>
    <w:rsid w:val="00BF1B98"/>
    <w:rsid w:val="00BF1E71"/>
    <w:rsid w:val="00BF2E26"/>
    <w:rsid w:val="00BF307D"/>
    <w:rsid w:val="00BF344C"/>
    <w:rsid w:val="00BF3E5F"/>
    <w:rsid w:val="00BF4E26"/>
    <w:rsid w:val="00BF4F1E"/>
    <w:rsid w:val="00BF67F6"/>
    <w:rsid w:val="00BF7581"/>
    <w:rsid w:val="00C00B3B"/>
    <w:rsid w:val="00C00F3D"/>
    <w:rsid w:val="00C01CE5"/>
    <w:rsid w:val="00C037D3"/>
    <w:rsid w:val="00C042C8"/>
    <w:rsid w:val="00C0474D"/>
    <w:rsid w:val="00C0579A"/>
    <w:rsid w:val="00C05E1C"/>
    <w:rsid w:val="00C05EA7"/>
    <w:rsid w:val="00C05F01"/>
    <w:rsid w:val="00C06C31"/>
    <w:rsid w:val="00C06D52"/>
    <w:rsid w:val="00C06E03"/>
    <w:rsid w:val="00C07691"/>
    <w:rsid w:val="00C10189"/>
    <w:rsid w:val="00C10483"/>
    <w:rsid w:val="00C108FF"/>
    <w:rsid w:val="00C114E1"/>
    <w:rsid w:val="00C11DC3"/>
    <w:rsid w:val="00C12862"/>
    <w:rsid w:val="00C13ACE"/>
    <w:rsid w:val="00C13C5B"/>
    <w:rsid w:val="00C13DAE"/>
    <w:rsid w:val="00C13FB0"/>
    <w:rsid w:val="00C141D7"/>
    <w:rsid w:val="00C14BD6"/>
    <w:rsid w:val="00C14FED"/>
    <w:rsid w:val="00C158BA"/>
    <w:rsid w:val="00C15D1F"/>
    <w:rsid w:val="00C16799"/>
    <w:rsid w:val="00C206DD"/>
    <w:rsid w:val="00C219E2"/>
    <w:rsid w:val="00C21C79"/>
    <w:rsid w:val="00C21D38"/>
    <w:rsid w:val="00C2289E"/>
    <w:rsid w:val="00C22978"/>
    <w:rsid w:val="00C22AEA"/>
    <w:rsid w:val="00C22AF0"/>
    <w:rsid w:val="00C22D39"/>
    <w:rsid w:val="00C24146"/>
    <w:rsid w:val="00C24458"/>
    <w:rsid w:val="00C246F6"/>
    <w:rsid w:val="00C24FE8"/>
    <w:rsid w:val="00C2592D"/>
    <w:rsid w:val="00C25F33"/>
    <w:rsid w:val="00C26583"/>
    <w:rsid w:val="00C26DB3"/>
    <w:rsid w:val="00C273A1"/>
    <w:rsid w:val="00C27DDF"/>
    <w:rsid w:val="00C302A8"/>
    <w:rsid w:val="00C30CA9"/>
    <w:rsid w:val="00C30FE6"/>
    <w:rsid w:val="00C3104B"/>
    <w:rsid w:val="00C31CD3"/>
    <w:rsid w:val="00C31D01"/>
    <w:rsid w:val="00C328F9"/>
    <w:rsid w:val="00C32C4E"/>
    <w:rsid w:val="00C330DA"/>
    <w:rsid w:val="00C3367D"/>
    <w:rsid w:val="00C35942"/>
    <w:rsid w:val="00C35A03"/>
    <w:rsid w:val="00C35A8D"/>
    <w:rsid w:val="00C35BE2"/>
    <w:rsid w:val="00C36274"/>
    <w:rsid w:val="00C362DF"/>
    <w:rsid w:val="00C370EB"/>
    <w:rsid w:val="00C372FF"/>
    <w:rsid w:val="00C37DA8"/>
    <w:rsid w:val="00C37E8D"/>
    <w:rsid w:val="00C40263"/>
    <w:rsid w:val="00C407FD"/>
    <w:rsid w:val="00C40C0C"/>
    <w:rsid w:val="00C40C58"/>
    <w:rsid w:val="00C40D32"/>
    <w:rsid w:val="00C4112C"/>
    <w:rsid w:val="00C41339"/>
    <w:rsid w:val="00C41539"/>
    <w:rsid w:val="00C41966"/>
    <w:rsid w:val="00C422C3"/>
    <w:rsid w:val="00C4358B"/>
    <w:rsid w:val="00C4397E"/>
    <w:rsid w:val="00C43E8E"/>
    <w:rsid w:val="00C443AA"/>
    <w:rsid w:val="00C4476A"/>
    <w:rsid w:val="00C45A65"/>
    <w:rsid w:val="00C46F0F"/>
    <w:rsid w:val="00C46F25"/>
    <w:rsid w:val="00C47F0F"/>
    <w:rsid w:val="00C502D0"/>
    <w:rsid w:val="00C504CD"/>
    <w:rsid w:val="00C50834"/>
    <w:rsid w:val="00C50A20"/>
    <w:rsid w:val="00C516D7"/>
    <w:rsid w:val="00C521B9"/>
    <w:rsid w:val="00C52BB1"/>
    <w:rsid w:val="00C52EF6"/>
    <w:rsid w:val="00C5350A"/>
    <w:rsid w:val="00C5396B"/>
    <w:rsid w:val="00C544D1"/>
    <w:rsid w:val="00C54691"/>
    <w:rsid w:val="00C54DD1"/>
    <w:rsid w:val="00C55004"/>
    <w:rsid w:val="00C558C2"/>
    <w:rsid w:val="00C55987"/>
    <w:rsid w:val="00C565E8"/>
    <w:rsid w:val="00C5743B"/>
    <w:rsid w:val="00C57855"/>
    <w:rsid w:val="00C606CE"/>
    <w:rsid w:val="00C60948"/>
    <w:rsid w:val="00C61160"/>
    <w:rsid w:val="00C61D74"/>
    <w:rsid w:val="00C622DD"/>
    <w:rsid w:val="00C62DEE"/>
    <w:rsid w:val="00C62E5A"/>
    <w:rsid w:val="00C63409"/>
    <w:rsid w:val="00C648CB"/>
    <w:rsid w:val="00C64F82"/>
    <w:rsid w:val="00C6536D"/>
    <w:rsid w:val="00C654C8"/>
    <w:rsid w:val="00C65D2C"/>
    <w:rsid w:val="00C66532"/>
    <w:rsid w:val="00C67052"/>
    <w:rsid w:val="00C67D56"/>
    <w:rsid w:val="00C70278"/>
    <w:rsid w:val="00C70A50"/>
    <w:rsid w:val="00C716D6"/>
    <w:rsid w:val="00C71AD9"/>
    <w:rsid w:val="00C71F69"/>
    <w:rsid w:val="00C721DA"/>
    <w:rsid w:val="00C73179"/>
    <w:rsid w:val="00C73282"/>
    <w:rsid w:val="00C73C34"/>
    <w:rsid w:val="00C745CE"/>
    <w:rsid w:val="00C749B9"/>
    <w:rsid w:val="00C74CA9"/>
    <w:rsid w:val="00C75474"/>
    <w:rsid w:val="00C76414"/>
    <w:rsid w:val="00C768DC"/>
    <w:rsid w:val="00C77056"/>
    <w:rsid w:val="00C77B2F"/>
    <w:rsid w:val="00C77B51"/>
    <w:rsid w:val="00C80CD8"/>
    <w:rsid w:val="00C80FBE"/>
    <w:rsid w:val="00C81EF7"/>
    <w:rsid w:val="00C82E1C"/>
    <w:rsid w:val="00C82E5C"/>
    <w:rsid w:val="00C83579"/>
    <w:rsid w:val="00C8447D"/>
    <w:rsid w:val="00C852BC"/>
    <w:rsid w:val="00C85D69"/>
    <w:rsid w:val="00C86605"/>
    <w:rsid w:val="00C86616"/>
    <w:rsid w:val="00C877B8"/>
    <w:rsid w:val="00C87D31"/>
    <w:rsid w:val="00C91192"/>
    <w:rsid w:val="00C91D43"/>
    <w:rsid w:val="00C920E7"/>
    <w:rsid w:val="00C929B8"/>
    <w:rsid w:val="00C92D05"/>
    <w:rsid w:val="00C938C8"/>
    <w:rsid w:val="00C94138"/>
    <w:rsid w:val="00C947D9"/>
    <w:rsid w:val="00C94AA9"/>
    <w:rsid w:val="00C94BD3"/>
    <w:rsid w:val="00C95093"/>
    <w:rsid w:val="00C96448"/>
    <w:rsid w:val="00C9681A"/>
    <w:rsid w:val="00C968DD"/>
    <w:rsid w:val="00C96F9C"/>
    <w:rsid w:val="00C96FEF"/>
    <w:rsid w:val="00C97AE4"/>
    <w:rsid w:val="00CA0489"/>
    <w:rsid w:val="00CA2385"/>
    <w:rsid w:val="00CA26E8"/>
    <w:rsid w:val="00CA3660"/>
    <w:rsid w:val="00CA37E7"/>
    <w:rsid w:val="00CA3FE8"/>
    <w:rsid w:val="00CA411C"/>
    <w:rsid w:val="00CA5E3C"/>
    <w:rsid w:val="00CA6ACE"/>
    <w:rsid w:val="00CA7367"/>
    <w:rsid w:val="00CA75A2"/>
    <w:rsid w:val="00CA78AA"/>
    <w:rsid w:val="00CA7A50"/>
    <w:rsid w:val="00CA7BAB"/>
    <w:rsid w:val="00CA7FEB"/>
    <w:rsid w:val="00CB133C"/>
    <w:rsid w:val="00CB1460"/>
    <w:rsid w:val="00CB1602"/>
    <w:rsid w:val="00CB24CF"/>
    <w:rsid w:val="00CB25F7"/>
    <w:rsid w:val="00CB2742"/>
    <w:rsid w:val="00CB29FD"/>
    <w:rsid w:val="00CB2B31"/>
    <w:rsid w:val="00CB2C8D"/>
    <w:rsid w:val="00CB3006"/>
    <w:rsid w:val="00CB41B4"/>
    <w:rsid w:val="00CB4C20"/>
    <w:rsid w:val="00CB5858"/>
    <w:rsid w:val="00CB64EC"/>
    <w:rsid w:val="00CB6776"/>
    <w:rsid w:val="00CB6EA6"/>
    <w:rsid w:val="00CB7471"/>
    <w:rsid w:val="00CB771B"/>
    <w:rsid w:val="00CB7A6F"/>
    <w:rsid w:val="00CB7E83"/>
    <w:rsid w:val="00CC0560"/>
    <w:rsid w:val="00CC0F08"/>
    <w:rsid w:val="00CC1430"/>
    <w:rsid w:val="00CC164F"/>
    <w:rsid w:val="00CC17B7"/>
    <w:rsid w:val="00CC3923"/>
    <w:rsid w:val="00CC4045"/>
    <w:rsid w:val="00CC45B2"/>
    <w:rsid w:val="00CC494D"/>
    <w:rsid w:val="00CC4A25"/>
    <w:rsid w:val="00CC4EBB"/>
    <w:rsid w:val="00CC4F17"/>
    <w:rsid w:val="00CC5396"/>
    <w:rsid w:val="00CC53EC"/>
    <w:rsid w:val="00CC569C"/>
    <w:rsid w:val="00CC5C0B"/>
    <w:rsid w:val="00CC5D07"/>
    <w:rsid w:val="00CC6EEA"/>
    <w:rsid w:val="00CC77F7"/>
    <w:rsid w:val="00CC7CC1"/>
    <w:rsid w:val="00CC7EF4"/>
    <w:rsid w:val="00CD1648"/>
    <w:rsid w:val="00CD16FE"/>
    <w:rsid w:val="00CD1B70"/>
    <w:rsid w:val="00CD20C2"/>
    <w:rsid w:val="00CD253E"/>
    <w:rsid w:val="00CD25B0"/>
    <w:rsid w:val="00CD29F9"/>
    <w:rsid w:val="00CD2AA3"/>
    <w:rsid w:val="00CD2C2D"/>
    <w:rsid w:val="00CD32AC"/>
    <w:rsid w:val="00CD336A"/>
    <w:rsid w:val="00CD3975"/>
    <w:rsid w:val="00CD3C7A"/>
    <w:rsid w:val="00CD43CB"/>
    <w:rsid w:val="00CD478A"/>
    <w:rsid w:val="00CD4EA7"/>
    <w:rsid w:val="00CD581B"/>
    <w:rsid w:val="00CD627B"/>
    <w:rsid w:val="00CD6F29"/>
    <w:rsid w:val="00CD7220"/>
    <w:rsid w:val="00CD7F4E"/>
    <w:rsid w:val="00CE000A"/>
    <w:rsid w:val="00CE046B"/>
    <w:rsid w:val="00CE05E0"/>
    <w:rsid w:val="00CE118F"/>
    <w:rsid w:val="00CE1630"/>
    <w:rsid w:val="00CE258A"/>
    <w:rsid w:val="00CE2741"/>
    <w:rsid w:val="00CE27FB"/>
    <w:rsid w:val="00CE3336"/>
    <w:rsid w:val="00CE3C69"/>
    <w:rsid w:val="00CE5DF7"/>
    <w:rsid w:val="00CE5E2B"/>
    <w:rsid w:val="00CE6D6E"/>
    <w:rsid w:val="00CE6EAF"/>
    <w:rsid w:val="00CF0478"/>
    <w:rsid w:val="00CF076F"/>
    <w:rsid w:val="00CF0DCF"/>
    <w:rsid w:val="00CF1609"/>
    <w:rsid w:val="00CF304B"/>
    <w:rsid w:val="00CF34C1"/>
    <w:rsid w:val="00CF3973"/>
    <w:rsid w:val="00CF4646"/>
    <w:rsid w:val="00CF48F4"/>
    <w:rsid w:val="00CF4D42"/>
    <w:rsid w:val="00CF52E2"/>
    <w:rsid w:val="00CF6440"/>
    <w:rsid w:val="00CF67C4"/>
    <w:rsid w:val="00CF6B01"/>
    <w:rsid w:val="00CF7A47"/>
    <w:rsid w:val="00D0009C"/>
    <w:rsid w:val="00D014BE"/>
    <w:rsid w:val="00D01B76"/>
    <w:rsid w:val="00D02080"/>
    <w:rsid w:val="00D020CD"/>
    <w:rsid w:val="00D0242D"/>
    <w:rsid w:val="00D02CED"/>
    <w:rsid w:val="00D03393"/>
    <w:rsid w:val="00D036D1"/>
    <w:rsid w:val="00D0375C"/>
    <w:rsid w:val="00D03A4C"/>
    <w:rsid w:val="00D03D13"/>
    <w:rsid w:val="00D03ED7"/>
    <w:rsid w:val="00D03F56"/>
    <w:rsid w:val="00D04960"/>
    <w:rsid w:val="00D04D21"/>
    <w:rsid w:val="00D060F8"/>
    <w:rsid w:val="00D061C9"/>
    <w:rsid w:val="00D06D00"/>
    <w:rsid w:val="00D07806"/>
    <w:rsid w:val="00D108DC"/>
    <w:rsid w:val="00D10B83"/>
    <w:rsid w:val="00D11034"/>
    <w:rsid w:val="00D11041"/>
    <w:rsid w:val="00D11AE1"/>
    <w:rsid w:val="00D122AA"/>
    <w:rsid w:val="00D12B3C"/>
    <w:rsid w:val="00D12DB5"/>
    <w:rsid w:val="00D135A8"/>
    <w:rsid w:val="00D13751"/>
    <w:rsid w:val="00D145A6"/>
    <w:rsid w:val="00D147BB"/>
    <w:rsid w:val="00D14C2C"/>
    <w:rsid w:val="00D14C93"/>
    <w:rsid w:val="00D165B3"/>
    <w:rsid w:val="00D167D8"/>
    <w:rsid w:val="00D16F5E"/>
    <w:rsid w:val="00D178AB"/>
    <w:rsid w:val="00D1793D"/>
    <w:rsid w:val="00D17D75"/>
    <w:rsid w:val="00D208BE"/>
    <w:rsid w:val="00D21256"/>
    <w:rsid w:val="00D23370"/>
    <w:rsid w:val="00D23B3E"/>
    <w:rsid w:val="00D24920"/>
    <w:rsid w:val="00D24EC4"/>
    <w:rsid w:val="00D24EF3"/>
    <w:rsid w:val="00D250A0"/>
    <w:rsid w:val="00D25488"/>
    <w:rsid w:val="00D26173"/>
    <w:rsid w:val="00D271F1"/>
    <w:rsid w:val="00D27A0B"/>
    <w:rsid w:val="00D27EEF"/>
    <w:rsid w:val="00D27F7E"/>
    <w:rsid w:val="00D30302"/>
    <w:rsid w:val="00D3072B"/>
    <w:rsid w:val="00D31588"/>
    <w:rsid w:val="00D31969"/>
    <w:rsid w:val="00D31BD2"/>
    <w:rsid w:val="00D31F1B"/>
    <w:rsid w:val="00D32127"/>
    <w:rsid w:val="00D33876"/>
    <w:rsid w:val="00D343DE"/>
    <w:rsid w:val="00D3482A"/>
    <w:rsid w:val="00D3495D"/>
    <w:rsid w:val="00D35F55"/>
    <w:rsid w:val="00D36011"/>
    <w:rsid w:val="00D3634C"/>
    <w:rsid w:val="00D3684C"/>
    <w:rsid w:val="00D36874"/>
    <w:rsid w:val="00D36D10"/>
    <w:rsid w:val="00D373AB"/>
    <w:rsid w:val="00D37609"/>
    <w:rsid w:val="00D37D8E"/>
    <w:rsid w:val="00D40602"/>
    <w:rsid w:val="00D417C2"/>
    <w:rsid w:val="00D424D4"/>
    <w:rsid w:val="00D42CF3"/>
    <w:rsid w:val="00D44131"/>
    <w:rsid w:val="00D44421"/>
    <w:rsid w:val="00D4539A"/>
    <w:rsid w:val="00D45927"/>
    <w:rsid w:val="00D4603D"/>
    <w:rsid w:val="00D461AC"/>
    <w:rsid w:val="00D462EB"/>
    <w:rsid w:val="00D465CD"/>
    <w:rsid w:val="00D468D8"/>
    <w:rsid w:val="00D46DA9"/>
    <w:rsid w:val="00D47CF9"/>
    <w:rsid w:val="00D5066B"/>
    <w:rsid w:val="00D52560"/>
    <w:rsid w:val="00D53CBF"/>
    <w:rsid w:val="00D542E7"/>
    <w:rsid w:val="00D54C5E"/>
    <w:rsid w:val="00D54F4D"/>
    <w:rsid w:val="00D55681"/>
    <w:rsid w:val="00D55C89"/>
    <w:rsid w:val="00D56861"/>
    <w:rsid w:val="00D56AF9"/>
    <w:rsid w:val="00D57002"/>
    <w:rsid w:val="00D57E7B"/>
    <w:rsid w:val="00D6042B"/>
    <w:rsid w:val="00D60DC8"/>
    <w:rsid w:val="00D60F56"/>
    <w:rsid w:val="00D619B5"/>
    <w:rsid w:val="00D61B38"/>
    <w:rsid w:val="00D641D4"/>
    <w:rsid w:val="00D64252"/>
    <w:rsid w:val="00D64466"/>
    <w:rsid w:val="00D64599"/>
    <w:rsid w:val="00D65317"/>
    <w:rsid w:val="00D66069"/>
    <w:rsid w:val="00D67C80"/>
    <w:rsid w:val="00D700C2"/>
    <w:rsid w:val="00D71229"/>
    <w:rsid w:val="00D71ACC"/>
    <w:rsid w:val="00D71EB0"/>
    <w:rsid w:val="00D720BA"/>
    <w:rsid w:val="00D73282"/>
    <w:rsid w:val="00D7342B"/>
    <w:rsid w:val="00D7354E"/>
    <w:rsid w:val="00D74517"/>
    <w:rsid w:val="00D74575"/>
    <w:rsid w:val="00D7482C"/>
    <w:rsid w:val="00D74BF2"/>
    <w:rsid w:val="00D76817"/>
    <w:rsid w:val="00D7688E"/>
    <w:rsid w:val="00D76A24"/>
    <w:rsid w:val="00D77E68"/>
    <w:rsid w:val="00D807F3"/>
    <w:rsid w:val="00D80B6F"/>
    <w:rsid w:val="00D818D8"/>
    <w:rsid w:val="00D8316A"/>
    <w:rsid w:val="00D83933"/>
    <w:rsid w:val="00D84AE4"/>
    <w:rsid w:val="00D86051"/>
    <w:rsid w:val="00D864E6"/>
    <w:rsid w:val="00D90270"/>
    <w:rsid w:val="00D90323"/>
    <w:rsid w:val="00D90902"/>
    <w:rsid w:val="00D90B15"/>
    <w:rsid w:val="00D918C2"/>
    <w:rsid w:val="00D925F7"/>
    <w:rsid w:val="00D92935"/>
    <w:rsid w:val="00D92DC2"/>
    <w:rsid w:val="00D933E6"/>
    <w:rsid w:val="00D945E6"/>
    <w:rsid w:val="00D948E6"/>
    <w:rsid w:val="00D94928"/>
    <w:rsid w:val="00D95560"/>
    <w:rsid w:val="00D96718"/>
    <w:rsid w:val="00D9674D"/>
    <w:rsid w:val="00DA01DC"/>
    <w:rsid w:val="00DA08A8"/>
    <w:rsid w:val="00DA0E67"/>
    <w:rsid w:val="00DA14B7"/>
    <w:rsid w:val="00DA25FB"/>
    <w:rsid w:val="00DA28F9"/>
    <w:rsid w:val="00DA3487"/>
    <w:rsid w:val="00DA40E4"/>
    <w:rsid w:val="00DA4269"/>
    <w:rsid w:val="00DA42F2"/>
    <w:rsid w:val="00DA486D"/>
    <w:rsid w:val="00DA4A2B"/>
    <w:rsid w:val="00DA504F"/>
    <w:rsid w:val="00DA5555"/>
    <w:rsid w:val="00DA62CD"/>
    <w:rsid w:val="00DA67BA"/>
    <w:rsid w:val="00DA69C2"/>
    <w:rsid w:val="00DA7444"/>
    <w:rsid w:val="00DA7911"/>
    <w:rsid w:val="00DB023D"/>
    <w:rsid w:val="00DB0912"/>
    <w:rsid w:val="00DB0DFD"/>
    <w:rsid w:val="00DB0E18"/>
    <w:rsid w:val="00DB2074"/>
    <w:rsid w:val="00DB25CE"/>
    <w:rsid w:val="00DB390C"/>
    <w:rsid w:val="00DB3BD5"/>
    <w:rsid w:val="00DB4154"/>
    <w:rsid w:val="00DB4478"/>
    <w:rsid w:val="00DB535E"/>
    <w:rsid w:val="00DB5C1E"/>
    <w:rsid w:val="00DB600E"/>
    <w:rsid w:val="00DB6397"/>
    <w:rsid w:val="00DB7C0C"/>
    <w:rsid w:val="00DB7E79"/>
    <w:rsid w:val="00DC00AE"/>
    <w:rsid w:val="00DC0AA8"/>
    <w:rsid w:val="00DC0DF6"/>
    <w:rsid w:val="00DC1092"/>
    <w:rsid w:val="00DC1FFB"/>
    <w:rsid w:val="00DC207F"/>
    <w:rsid w:val="00DC271A"/>
    <w:rsid w:val="00DC5237"/>
    <w:rsid w:val="00DC5770"/>
    <w:rsid w:val="00DC5C4D"/>
    <w:rsid w:val="00DC65C5"/>
    <w:rsid w:val="00DC6C0F"/>
    <w:rsid w:val="00DC7050"/>
    <w:rsid w:val="00DC7159"/>
    <w:rsid w:val="00DC78D6"/>
    <w:rsid w:val="00DC79D7"/>
    <w:rsid w:val="00DD03A1"/>
    <w:rsid w:val="00DD0508"/>
    <w:rsid w:val="00DD1018"/>
    <w:rsid w:val="00DD10DF"/>
    <w:rsid w:val="00DD1577"/>
    <w:rsid w:val="00DD1CE3"/>
    <w:rsid w:val="00DD2688"/>
    <w:rsid w:val="00DD2706"/>
    <w:rsid w:val="00DD2DDC"/>
    <w:rsid w:val="00DD3CF9"/>
    <w:rsid w:val="00DD3E54"/>
    <w:rsid w:val="00DD3FD9"/>
    <w:rsid w:val="00DD49D7"/>
    <w:rsid w:val="00DD53B4"/>
    <w:rsid w:val="00DD5901"/>
    <w:rsid w:val="00DD5E10"/>
    <w:rsid w:val="00DD61E2"/>
    <w:rsid w:val="00DD6A14"/>
    <w:rsid w:val="00DD6F98"/>
    <w:rsid w:val="00DD727C"/>
    <w:rsid w:val="00DD7A94"/>
    <w:rsid w:val="00DE10DB"/>
    <w:rsid w:val="00DE12F8"/>
    <w:rsid w:val="00DE1320"/>
    <w:rsid w:val="00DE1340"/>
    <w:rsid w:val="00DE13E4"/>
    <w:rsid w:val="00DE2184"/>
    <w:rsid w:val="00DE290C"/>
    <w:rsid w:val="00DE2DCD"/>
    <w:rsid w:val="00DE33A9"/>
    <w:rsid w:val="00DE4814"/>
    <w:rsid w:val="00DE4B01"/>
    <w:rsid w:val="00DE4CED"/>
    <w:rsid w:val="00DE5311"/>
    <w:rsid w:val="00DE56E1"/>
    <w:rsid w:val="00DE5B26"/>
    <w:rsid w:val="00DE6901"/>
    <w:rsid w:val="00DE6995"/>
    <w:rsid w:val="00DE767B"/>
    <w:rsid w:val="00DF051B"/>
    <w:rsid w:val="00DF1E33"/>
    <w:rsid w:val="00DF24FD"/>
    <w:rsid w:val="00DF2BD9"/>
    <w:rsid w:val="00DF2F75"/>
    <w:rsid w:val="00DF3655"/>
    <w:rsid w:val="00DF399A"/>
    <w:rsid w:val="00DF3D4B"/>
    <w:rsid w:val="00DF558D"/>
    <w:rsid w:val="00DF5EA0"/>
    <w:rsid w:val="00DF7FA6"/>
    <w:rsid w:val="00E000D0"/>
    <w:rsid w:val="00E0057B"/>
    <w:rsid w:val="00E005D6"/>
    <w:rsid w:val="00E007F2"/>
    <w:rsid w:val="00E00890"/>
    <w:rsid w:val="00E01528"/>
    <w:rsid w:val="00E019FE"/>
    <w:rsid w:val="00E01CF7"/>
    <w:rsid w:val="00E02404"/>
    <w:rsid w:val="00E028DE"/>
    <w:rsid w:val="00E02ECF"/>
    <w:rsid w:val="00E04BDE"/>
    <w:rsid w:val="00E05066"/>
    <w:rsid w:val="00E05EC1"/>
    <w:rsid w:val="00E060E7"/>
    <w:rsid w:val="00E0774F"/>
    <w:rsid w:val="00E07B0A"/>
    <w:rsid w:val="00E07C14"/>
    <w:rsid w:val="00E100E6"/>
    <w:rsid w:val="00E102A1"/>
    <w:rsid w:val="00E1184A"/>
    <w:rsid w:val="00E11B67"/>
    <w:rsid w:val="00E11D1B"/>
    <w:rsid w:val="00E12898"/>
    <w:rsid w:val="00E12B63"/>
    <w:rsid w:val="00E12C39"/>
    <w:rsid w:val="00E1381B"/>
    <w:rsid w:val="00E15076"/>
    <w:rsid w:val="00E152A9"/>
    <w:rsid w:val="00E152D4"/>
    <w:rsid w:val="00E1586F"/>
    <w:rsid w:val="00E16851"/>
    <w:rsid w:val="00E16898"/>
    <w:rsid w:val="00E168ED"/>
    <w:rsid w:val="00E16A53"/>
    <w:rsid w:val="00E16A81"/>
    <w:rsid w:val="00E16B21"/>
    <w:rsid w:val="00E17322"/>
    <w:rsid w:val="00E1747A"/>
    <w:rsid w:val="00E17503"/>
    <w:rsid w:val="00E1777B"/>
    <w:rsid w:val="00E1796C"/>
    <w:rsid w:val="00E203C0"/>
    <w:rsid w:val="00E20EE4"/>
    <w:rsid w:val="00E211DB"/>
    <w:rsid w:val="00E223CF"/>
    <w:rsid w:val="00E22B9D"/>
    <w:rsid w:val="00E22C56"/>
    <w:rsid w:val="00E233E5"/>
    <w:rsid w:val="00E23768"/>
    <w:rsid w:val="00E25167"/>
    <w:rsid w:val="00E25896"/>
    <w:rsid w:val="00E25CBF"/>
    <w:rsid w:val="00E26CD1"/>
    <w:rsid w:val="00E26E3F"/>
    <w:rsid w:val="00E27600"/>
    <w:rsid w:val="00E27967"/>
    <w:rsid w:val="00E30949"/>
    <w:rsid w:val="00E30B47"/>
    <w:rsid w:val="00E30D4D"/>
    <w:rsid w:val="00E30E1D"/>
    <w:rsid w:val="00E30FFE"/>
    <w:rsid w:val="00E32A81"/>
    <w:rsid w:val="00E32D08"/>
    <w:rsid w:val="00E32F7E"/>
    <w:rsid w:val="00E34AC0"/>
    <w:rsid w:val="00E34D35"/>
    <w:rsid w:val="00E35667"/>
    <w:rsid w:val="00E35FF6"/>
    <w:rsid w:val="00E36390"/>
    <w:rsid w:val="00E379CC"/>
    <w:rsid w:val="00E37CEA"/>
    <w:rsid w:val="00E40807"/>
    <w:rsid w:val="00E40F20"/>
    <w:rsid w:val="00E4134B"/>
    <w:rsid w:val="00E418E4"/>
    <w:rsid w:val="00E419AB"/>
    <w:rsid w:val="00E41E94"/>
    <w:rsid w:val="00E436F9"/>
    <w:rsid w:val="00E43AF4"/>
    <w:rsid w:val="00E44872"/>
    <w:rsid w:val="00E4487C"/>
    <w:rsid w:val="00E4491A"/>
    <w:rsid w:val="00E44C07"/>
    <w:rsid w:val="00E44DD3"/>
    <w:rsid w:val="00E456FA"/>
    <w:rsid w:val="00E45FC6"/>
    <w:rsid w:val="00E460E5"/>
    <w:rsid w:val="00E460E7"/>
    <w:rsid w:val="00E46F74"/>
    <w:rsid w:val="00E47197"/>
    <w:rsid w:val="00E47C74"/>
    <w:rsid w:val="00E47FF6"/>
    <w:rsid w:val="00E50769"/>
    <w:rsid w:val="00E5127D"/>
    <w:rsid w:val="00E5130B"/>
    <w:rsid w:val="00E514C5"/>
    <w:rsid w:val="00E51602"/>
    <w:rsid w:val="00E52ED0"/>
    <w:rsid w:val="00E53797"/>
    <w:rsid w:val="00E53AFA"/>
    <w:rsid w:val="00E53C09"/>
    <w:rsid w:val="00E5420E"/>
    <w:rsid w:val="00E54503"/>
    <w:rsid w:val="00E54703"/>
    <w:rsid w:val="00E5524E"/>
    <w:rsid w:val="00E55833"/>
    <w:rsid w:val="00E55B02"/>
    <w:rsid w:val="00E55D8F"/>
    <w:rsid w:val="00E55E62"/>
    <w:rsid w:val="00E57EBD"/>
    <w:rsid w:val="00E6015F"/>
    <w:rsid w:val="00E608E6"/>
    <w:rsid w:val="00E60F49"/>
    <w:rsid w:val="00E61086"/>
    <w:rsid w:val="00E61F87"/>
    <w:rsid w:val="00E62AAF"/>
    <w:rsid w:val="00E63877"/>
    <w:rsid w:val="00E63B10"/>
    <w:rsid w:val="00E64E29"/>
    <w:rsid w:val="00E64EC7"/>
    <w:rsid w:val="00E64FEF"/>
    <w:rsid w:val="00E652A3"/>
    <w:rsid w:val="00E657A4"/>
    <w:rsid w:val="00E66015"/>
    <w:rsid w:val="00E66028"/>
    <w:rsid w:val="00E66C04"/>
    <w:rsid w:val="00E67039"/>
    <w:rsid w:val="00E6748C"/>
    <w:rsid w:val="00E678E1"/>
    <w:rsid w:val="00E67920"/>
    <w:rsid w:val="00E67FB4"/>
    <w:rsid w:val="00E709E2"/>
    <w:rsid w:val="00E70E4A"/>
    <w:rsid w:val="00E70EAF"/>
    <w:rsid w:val="00E713FA"/>
    <w:rsid w:val="00E72A5B"/>
    <w:rsid w:val="00E72EC9"/>
    <w:rsid w:val="00E73275"/>
    <w:rsid w:val="00E74834"/>
    <w:rsid w:val="00E749A5"/>
    <w:rsid w:val="00E75755"/>
    <w:rsid w:val="00E76502"/>
    <w:rsid w:val="00E774DE"/>
    <w:rsid w:val="00E776BA"/>
    <w:rsid w:val="00E80D37"/>
    <w:rsid w:val="00E8135F"/>
    <w:rsid w:val="00E814C2"/>
    <w:rsid w:val="00E81533"/>
    <w:rsid w:val="00E81F0C"/>
    <w:rsid w:val="00E81F99"/>
    <w:rsid w:val="00E826CF"/>
    <w:rsid w:val="00E82D03"/>
    <w:rsid w:val="00E83024"/>
    <w:rsid w:val="00E83386"/>
    <w:rsid w:val="00E834C9"/>
    <w:rsid w:val="00E8382E"/>
    <w:rsid w:val="00E83CF7"/>
    <w:rsid w:val="00E83D4F"/>
    <w:rsid w:val="00E84596"/>
    <w:rsid w:val="00E84ABF"/>
    <w:rsid w:val="00E85F07"/>
    <w:rsid w:val="00E86BAC"/>
    <w:rsid w:val="00E87108"/>
    <w:rsid w:val="00E9089E"/>
    <w:rsid w:val="00E90E1C"/>
    <w:rsid w:val="00E90FA9"/>
    <w:rsid w:val="00E912E8"/>
    <w:rsid w:val="00E91C38"/>
    <w:rsid w:val="00E924C7"/>
    <w:rsid w:val="00E92845"/>
    <w:rsid w:val="00E92F16"/>
    <w:rsid w:val="00E93180"/>
    <w:rsid w:val="00E93BA4"/>
    <w:rsid w:val="00E94129"/>
    <w:rsid w:val="00E94241"/>
    <w:rsid w:val="00E946EA"/>
    <w:rsid w:val="00E948AE"/>
    <w:rsid w:val="00E94D51"/>
    <w:rsid w:val="00E94E45"/>
    <w:rsid w:val="00E955DD"/>
    <w:rsid w:val="00E95748"/>
    <w:rsid w:val="00E96ACC"/>
    <w:rsid w:val="00E96C99"/>
    <w:rsid w:val="00E97815"/>
    <w:rsid w:val="00EA0F05"/>
    <w:rsid w:val="00EA1097"/>
    <w:rsid w:val="00EA179A"/>
    <w:rsid w:val="00EA1C0D"/>
    <w:rsid w:val="00EA1FEA"/>
    <w:rsid w:val="00EA2B40"/>
    <w:rsid w:val="00EA3CDB"/>
    <w:rsid w:val="00EA520A"/>
    <w:rsid w:val="00EA52C0"/>
    <w:rsid w:val="00EA5D8A"/>
    <w:rsid w:val="00EA6810"/>
    <w:rsid w:val="00EB01FB"/>
    <w:rsid w:val="00EB0D25"/>
    <w:rsid w:val="00EB0DFE"/>
    <w:rsid w:val="00EB18F1"/>
    <w:rsid w:val="00EB20CE"/>
    <w:rsid w:val="00EB22DB"/>
    <w:rsid w:val="00EB2533"/>
    <w:rsid w:val="00EB2AA2"/>
    <w:rsid w:val="00EB2B58"/>
    <w:rsid w:val="00EB2D94"/>
    <w:rsid w:val="00EB2FAB"/>
    <w:rsid w:val="00EB3336"/>
    <w:rsid w:val="00EB3C04"/>
    <w:rsid w:val="00EB40EF"/>
    <w:rsid w:val="00EB4189"/>
    <w:rsid w:val="00EB44A0"/>
    <w:rsid w:val="00EB4838"/>
    <w:rsid w:val="00EB4906"/>
    <w:rsid w:val="00EB53CC"/>
    <w:rsid w:val="00EB55A3"/>
    <w:rsid w:val="00EB595D"/>
    <w:rsid w:val="00EB5D0D"/>
    <w:rsid w:val="00EB6097"/>
    <w:rsid w:val="00EB6098"/>
    <w:rsid w:val="00EB62BF"/>
    <w:rsid w:val="00EB71AB"/>
    <w:rsid w:val="00EB721E"/>
    <w:rsid w:val="00EC06A1"/>
    <w:rsid w:val="00EC0F09"/>
    <w:rsid w:val="00EC199E"/>
    <w:rsid w:val="00EC1EB6"/>
    <w:rsid w:val="00EC24D7"/>
    <w:rsid w:val="00EC3313"/>
    <w:rsid w:val="00EC4867"/>
    <w:rsid w:val="00EC54C5"/>
    <w:rsid w:val="00EC596E"/>
    <w:rsid w:val="00EC5A37"/>
    <w:rsid w:val="00EC641B"/>
    <w:rsid w:val="00EC6B31"/>
    <w:rsid w:val="00EC77DA"/>
    <w:rsid w:val="00EC77F3"/>
    <w:rsid w:val="00ED0197"/>
    <w:rsid w:val="00ED0714"/>
    <w:rsid w:val="00ED0D65"/>
    <w:rsid w:val="00ED119B"/>
    <w:rsid w:val="00ED14D3"/>
    <w:rsid w:val="00ED2466"/>
    <w:rsid w:val="00ED2E18"/>
    <w:rsid w:val="00ED332D"/>
    <w:rsid w:val="00ED37F4"/>
    <w:rsid w:val="00ED3DC7"/>
    <w:rsid w:val="00ED445E"/>
    <w:rsid w:val="00ED459B"/>
    <w:rsid w:val="00ED4BC4"/>
    <w:rsid w:val="00ED533D"/>
    <w:rsid w:val="00ED6F4F"/>
    <w:rsid w:val="00ED6F64"/>
    <w:rsid w:val="00ED7322"/>
    <w:rsid w:val="00ED7584"/>
    <w:rsid w:val="00ED7ED4"/>
    <w:rsid w:val="00ED7F50"/>
    <w:rsid w:val="00ED7FD0"/>
    <w:rsid w:val="00EE0190"/>
    <w:rsid w:val="00EE021B"/>
    <w:rsid w:val="00EE068F"/>
    <w:rsid w:val="00EE0A28"/>
    <w:rsid w:val="00EE0A48"/>
    <w:rsid w:val="00EE10FF"/>
    <w:rsid w:val="00EE15BB"/>
    <w:rsid w:val="00EE1DA0"/>
    <w:rsid w:val="00EE226F"/>
    <w:rsid w:val="00EE3A1B"/>
    <w:rsid w:val="00EE4902"/>
    <w:rsid w:val="00EE5B57"/>
    <w:rsid w:val="00EE74DD"/>
    <w:rsid w:val="00EF0924"/>
    <w:rsid w:val="00EF114F"/>
    <w:rsid w:val="00EF1408"/>
    <w:rsid w:val="00EF1878"/>
    <w:rsid w:val="00EF1AA9"/>
    <w:rsid w:val="00EF1FFE"/>
    <w:rsid w:val="00EF260E"/>
    <w:rsid w:val="00EF2DB2"/>
    <w:rsid w:val="00EF326B"/>
    <w:rsid w:val="00EF347B"/>
    <w:rsid w:val="00EF3B59"/>
    <w:rsid w:val="00EF3D8D"/>
    <w:rsid w:val="00EF4F2C"/>
    <w:rsid w:val="00EF5317"/>
    <w:rsid w:val="00EF5E85"/>
    <w:rsid w:val="00EF6649"/>
    <w:rsid w:val="00EF748C"/>
    <w:rsid w:val="00F00874"/>
    <w:rsid w:val="00F008AB"/>
    <w:rsid w:val="00F00E8F"/>
    <w:rsid w:val="00F02A33"/>
    <w:rsid w:val="00F02CCE"/>
    <w:rsid w:val="00F02E95"/>
    <w:rsid w:val="00F031A6"/>
    <w:rsid w:val="00F03993"/>
    <w:rsid w:val="00F03CB1"/>
    <w:rsid w:val="00F04366"/>
    <w:rsid w:val="00F05451"/>
    <w:rsid w:val="00F05A71"/>
    <w:rsid w:val="00F05C8E"/>
    <w:rsid w:val="00F05FE4"/>
    <w:rsid w:val="00F064FC"/>
    <w:rsid w:val="00F066A0"/>
    <w:rsid w:val="00F07394"/>
    <w:rsid w:val="00F078F1"/>
    <w:rsid w:val="00F07E49"/>
    <w:rsid w:val="00F102B5"/>
    <w:rsid w:val="00F1094D"/>
    <w:rsid w:val="00F10A70"/>
    <w:rsid w:val="00F10D68"/>
    <w:rsid w:val="00F115A2"/>
    <w:rsid w:val="00F11AB4"/>
    <w:rsid w:val="00F13150"/>
    <w:rsid w:val="00F13D5F"/>
    <w:rsid w:val="00F13F69"/>
    <w:rsid w:val="00F14779"/>
    <w:rsid w:val="00F14D18"/>
    <w:rsid w:val="00F1518B"/>
    <w:rsid w:val="00F15750"/>
    <w:rsid w:val="00F16890"/>
    <w:rsid w:val="00F16EE2"/>
    <w:rsid w:val="00F2023F"/>
    <w:rsid w:val="00F20CF8"/>
    <w:rsid w:val="00F21473"/>
    <w:rsid w:val="00F21747"/>
    <w:rsid w:val="00F21814"/>
    <w:rsid w:val="00F22ECB"/>
    <w:rsid w:val="00F22FE9"/>
    <w:rsid w:val="00F23EAC"/>
    <w:rsid w:val="00F24E11"/>
    <w:rsid w:val="00F2605F"/>
    <w:rsid w:val="00F2649E"/>
    <w:rsid w:val="00F264FB"/>
    <w:rsid w:val="00F272A0"/>
    <w:rsid w:val="00F2786F"/>
    <w:rsid w:val="00F27A04"/>
    <w:rsid w:val="00F27D8D"/>
    <w:rsid w:val="00F27EE1"/>
    <w:rsid w:val="00F30C73"/>
    <w:rsid w:val="00F30C8C"/>
    <w:rsid w:val="00F326C5"/>
    <w:rsid w:val="00F3290D"/>
    <w:rsid w:val="00F33373"/>
    <w:rsid w:val="00F33BD5"/>
    <w:rsid w:val="00F3400D"/>
    <w:rsid w:val="00F34CA9"/>
    <w:rsid w:val="00F34CAE"/>
    <w:rsid w:val="00F34EAE"/>
    <w:rsid w:val="00F353CD"/>
    <w:rsid w:val="00F36195"/>
    <w:rsid w:val="00F361CA"/>
    <w:rsid w:val="00F36227"/>
    <w:rsid w:val="00F36A35"/>
    <w:rsid w:val="00F4022A"/>
    <w:rsid w:val="00F40231"/>
    <w:rsid w:val="00F40A82"/>
    <w:rsid w:val="00F40C39"/>
    <w:rsid w:val="00F410F1"/>
    <w:rsid w:val="00F411E5"/>
    <w:rsid w:val="00F414ED"/>
    <w:rsid w:val="00F41656"/>
    <w:rsid w:val="00F41CA2"/>
    <w:rsid w:val="00F423EE"/>
    <w:rsid w:val="00F424FF"/>
    <w:rsid w:val="00F43536"/>
    <w:rsid w:val="00F4371F"/>
    <w:rsid w:val="00F45803"/>
    <w:rsid w:val="00F462DD"/>
    <w:rsid w:val="00F46CEE"/>
    <w:rsid w:val="00F46F2A"/>
    <w:rsid w:val="00F5009A"/>
    <w:rsid w:val="00F508E2"/>
    <w:rsid w:val="00F50AB1"/>
    <w:rsid w:val="00F515BB"/>
    <w:rsid w:val="00F51B54"/>
    <w:rsid w:val="00F535EA"/>
    <w:rsid w:val="00F53E27"/>
    <w:rsid w:val="00F54754"/>
    <w:rsid w:val="00F556BA"/>
    <w:rsid w:val="00F55D57"/>
    <w:rsid w:val="00F565CA"/>
    <w:rsid w:val="00F569D4"/>
    <w:rsid w:val="00F56A8C"/>
    <w:rsid w:val="00F56B26"/>
    <w:rsid w:val="00F56C68"/>
    <w:rsid w:val="00F56E78"/>
    <w:rsid w:val="00F57019"/>
    <w:rsid w:val="00F576CF"/>
    <w:rsid w:val="00F57DA8"/>
    <w:rsid w:val="00F57DD2"/>
    <w:rsid w:val="00F60836"/>
    <w:rsid w:val="00F60FAC"/>
    <w:rsid w:val="00F614C6"/>
    <w:rsid w:val="00F6165D"/>
    <w:rsid w:val="00F620F3"/>
    <w:rsid w:val="00F62272"/>
    <w:rsid w:val="00F62A2F"/>
    <w:rsid w:val="00F63FD7"/>
    <w:rsid w:val="00F644D6"/>
    <w:rsid w:val="00F645DA"/>
    <w:rsid w:val="00F64624"/>
    <w:rsid w:val="00F65D88"/>
    <w:rsid w:val="00F6644B"/>
    <w:rsid w:val="00F664E9"/>
    <w:rsid w:val="00F66E89"/>
    <w:rsid w:val="00F66FB5"/>
    <w:rsid w:val="00F6705D"/>
    <w:rsid w:val="00F709F8"/>
    <w:rsid w:val="00F70B50"/>
    <w:rsid w:val="00F70CF5"/>
    <w:rsid w:val="00F70D13"/>
    <w:rsid w:val="00F71418"/>
    <w:rsid w:val="00F71B39"/>
    <w:rsid w:val="00F72495"/>
    <w:rsid w:val="00F72804"/>
    <w:rsid w:val="00F74292"/>
    <w:rsid w:val="00F74379"/>
    <w:rsid w:val="00F75129"/>
    <w:rsid w:val="00F75C1F"/>
    <w:rsid w:val="00F76F7E"/>
    <w:rsid w:val="00F7720D"/>
    <w:rsid w:val="00F77599"/>
    <w:rsid w:val="00F77680"/>
    <w:rsid w:val="00F77D31"/>
    <w:rsid w:val="00F8034D"/>
    <w:rsid w:val="00F80952"/>
    <w:rsid w:val="00F809CD"/>
    <w:rsid w:val="00F821D5"/>
    <w:rsid w:val="00F82319"/>
    <w:rsid w:val="00F82C8B"/>
    <w:rsid w:val="00F8364F"/>
    <w:rsid w:val="00F845CA"/>
    <w:rsid w:val="00F84BC0"/>
    <w:rsid w:val="00F8500A"/>
    <w:rsid w:val="00F85068"/>
    <w:rsid w:val="00F85751"/>
    <w:rsid w:val="00F85C9D"/>
    <w:rsid w:val="00F86213"/>
    <w:rsid w:val="00F87825"/>
    <w:rsid w:val="00F91440"/>
    <w:rsid w:val="00F915DB"/>
    <w:rsid w:val="00F91853"/>
    <w:rsid w:val="00F91DC2"/>
    <w:rsid w:val="00F91F08"/>
    <w:rsid w:val="00F92420"/>
    <w:rsid w:val="00F9282E"/>
    <w:rsid w:val="00F92BB3"/>
    <w:rsid w:val="00F93065"/>
    <w:rsid w:val="00F93E8C"/>
    <w:rsid w:val="00F93F4B"/>
    <w:rsid w:val="00F93F74"/>
    <w:rsid w:val="00F9498D"/>
    <w:rsid w:val="00F952BD"/>
    <w:rsid w:val="00F95790"/>
    <w:rsid w:val="00F96271"/>
    <w:rsid w:val="00F96D17"/>
    <w:rsid w:val="00F97020"/>
    <w:rsid w:val="00F971D7"/>
    <w:rsid w:val="00F97AB6"/>
    <w:rsid w:val="00F97FE4"/>
    <w:rsid w:val="00FA086C"/>
    <w:rsid w:val="00FA0C60"/>
    <w:rsid w:val="00FA1021"/>
    <w:rsid w:val="00FA17BC"/>
    <w:rsid w:val="00FA17BD"/>
    <w:rsid w:val="00FA1AC5"/>
    <w:rsid w:val="00FA1EF9"/>
    <w:rsid w:val="00FA20F3"/>
    <w:rsid w:val="00FA27BE"/>
    <w:rsid w:val="00FA318A"/>
    <w:rsid w:val="00FA343C"/>
    <w:rsid w:val="00FA4F2F"/>
    <w:rsid w:val="00FA5D99"/>
    <w:rsid w:val="00FA6484"/>
    <w:rsid w:val="00FA6F21"/>
    <w:rsid w:val="00FA7273"/>
    <w:rsid w:val="00FA7936"/>
    <w:rsid w:val="00FA7A58"/>
    <w:rsid w:val="00FB09DC"/>
    <w:rsid w:val="00FB11A6"/>
    <w:rsid w:val="00FB17D0"/>
    <w:rsid w:val="00FB184C"/>
    <w:rsid w:val="00FB18A1"/>
    <w:rsid w:val="00FB2352"/>
    <w:rsid w:val="00FB2945"/>
    <w:rsid w:val="00FB31BC"/>
    <w:rsid w:val="00FB3569"/>
    <w:rsid w:val="00FB439B"/>
    <w:rsid w:val="00FB4800"/>
    <w:rsid w:val="00FB4A6A"/>
    <w:rsid w:val="00FB51A3"/>
    <w:rsid w:val="00FB53DD"/>
    <w:rsid w:val="00FB6F06"/>
    <w:rsid w:val="00FB7527"/>
    <w:rsid w:val="00FB7A34"/>
    <w:rsid w:val="00FC0506"/>
    <w:rsid w:val="00FC110E"/>
    <w:rsid w:val="00FC195E"/>
    <w:rsid w:val="00FC1C11"/>
    <w:rsid w:val="00FC20E8"/>
    <w:rsid w:val="00FC21C7"/>
    <w:rsid w:val="00FC24B7"/>
    <w:rsid w:val="00FC2505"/>
    <w:rsid w:val="00FC27F0"/>
    <w:rsid w:val="00FC27FE"/>
    <w:rsid w:val="00FC299F"/>
    <w:rsid w:val="00FC2A1C"/>
    <w:rsid w:val="00FC2B9C"/>
    <w:rsid w:val="00FC2F6C"/>
    <w:rsid w:val="00FC3301"/>
    <w:rsid w:val="00FC3544"/>
    <w:rsid w:val="00FC3ECB"/>
    <w:rsid w:val="00FC5430"/>
    <w:rsid w:val="00FC65BC"/>
    <w:rsid w:val="00FC68FB"/>
    <w:rsid w:val="00FC69CE"/>
    <w:rsid w:val="00FC6E92"/>
    <w:rsid w:val="00FC7F48"/>
    <w:rsid w:val="00FD051A"/>
    <w:rsid w:val="00FD06F2"/>
    <w:rsid w:val="00FD11CA"/>
    <w:rsid w:val="00FD15DB"/>
    <w:rsid w:val="00FD241E"/>
    <w:rsid w:val="00FD2765"/>
    <w:rsid w:val="00FD2AF3"/>
    <w:rsid w:val="00FD32C2"/>
    <w:rsid w:val="00FD3B8A"/>
    <w:rsid w:val="00FD3FFE"/>
    <w:rsid w:val="00FD4ABA"/>
    <w:rsid w:val="00FD55C3"/>
    <w:rsid w:val="00FD587E"/>
    <w:rsid w:val="00FD5F11"/>
    <w:rsid w:val="00FD7B80"/>
    <w:rsid w:val="00FD7D64"/>
    <w:rsid w:val="00FE017D"/>
    <w:rsid w:val="00FE116F"/>
    <w:rsid w:val="00FE1373"/>
    <w:rsid w:val="00FE1CD6"/>
    <w:rsid w:val="00FE1D7C"/>
    <w:rsid w:val="00FE1FEC"/>
    <w:rsid w:val="00FE248A"/>
    <w:rsid w:val="00FE251D"/>
    <w:rsid w:val="00FE2BE4"/>
    <w:rsid w:val="00FE30CD"/>
    <w:rsid w:val="00FE32FA"/>
    <w:rsid w:val="00FE3380"/>
    <w:rsid w:val="00FE346F"/>
    <w:rsid w:val="00FE3871"/>
    <w:rsid w:val="00FE3F26"/>
    <w:rsid w:val="00FE5658"/>
    <w:rsid w:val="00FE5E76"/>
    <w:rsid w:val="00FE63E4"/>
    <w:rsid w:val="00FE6509"/>
    <w:rsid w:val="00FE6E80"/>
    <w:rsid w:val="00FE6EFA"/>
    <w:rsid w:val="00FE74C6"/>
    <w:rsid w:val="00FE7E85"/>
    <w:rsid w:val="00FE7FA3"/>
    <w:rsid w:val="00FF02A0"/>
    <w:rsid w:val="00FF03A9"/>
    <w:rsid w:val="00FF0DC7"/>
    <w:rsid w:val="00FF1668"/>
    <w:rsid w:val="00FF19A1"/>
    <w:rsid w:val="00FF21C6"/>
    <w:rsid w:val="00FF26C3"/>
    <w:rsid w:val="00FF29A2"/>
    <w:rsid w:val="00FF334F"/>
    <w:rsid w:val="00FF35C6"/>
    <w:rsid w:val="00FF3882"/>
    <w:rsid w:val="00FF3C5A"/>
    <w:rsid w:val="00FF3C5E"/>
    <w:rsid w:val="00FF3C74"/>
    <w:rsid w:val="00FF405D"/>
    <w:rsid w:val="00FF4455"/>
    <w:rsid w:val="00FF53F2"/>
    <w:rsid w:val="00FF562C"/>
    <w:rsid w:val="00FF7075"/>
    <w:rsid w:val="00FF7168"/>
    <w:rsid w:val="00FF7A1F"/>
    <w:rsid w:val="00FF7AFB"/>
    <w:rsid w:val="00FF7B2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8E98E9F"/>
  <w15:docId w15:val="{4E10BE94-DD92-4188-B7CE-87A84B23BA2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line="276" w:lineRule="auto"/>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iPriority="9"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A0874"/>
    <w:pPr>
      <w:spacing w:after="200" w:line="360" w:lineRule="auto"/>
      <w:jc w:val="both"/>
    </w:pPr>
    <w:rPr>
      <w:rFonts w:ascii="Segoe UI" w:eastAsiaTheme="majorEastAsia" w:hAnsi="Segoe UI" w:cs="Segoe UI"/>
      <w:sz w:val="20"/>
    </w:rPr>
  </w:style>
  <w:style w:type="paragraph" w:styleId="Heading1">
    <w:name w:val="heading 1"/>
    <w:aliases w:val="HD1"/>
    <w:basedOn w:val="Normal"/>
    <w:next w:val="Normal"/>
    <w:link w:val="Heading1Char"/>
    <w:qFormat/>
    <w:rsid w:val="00BF2E26"/>
    <w:pPr>
      <w:keepNext/>
      <w:keepLines/>
      <w:numPr>
        <w:numId w:val="8"/>
      </w:numPr>
      <w:spacing w:after="0"/>
      <w:outlineLvl w:val="0"/>
    </w:pPr>
    <w:rPr>
      <w:b/>
      <w:bCs/>
      <w:color w:val="1FA7DF"/>
      <w:spacing w:val="20"/>
      <w:sz w:val="28"/>
      <w:szCs w:val="28"/>
    </w:rPr>
  </w:style>
  <w:style w:type="paragraph" w:styleId="Heading2">
    <w:name w:val="heading 2"/>
    <w:aliases w:val="Sub-heading,H2,h2,2,Section,Header 2,Func Header,style2,Chapter Title,Heading 1.1,Major,Project 2,RFS 2,Tempo Heading 2,head2,Outline2,Head2,Heading 2 Hidden,section 1.1,Header 21,Func Header1,Header 22,Func Header2,Header 23,Func Header3,h21"/>
    <w:basedOn w:val="Normal"/>
    <w:next w:val="Normal"/>
    <w:link w:val="Heading2Char"/>
    <w:unhideWhenUsed/>
    <w:qFormat/>
    <w:rsid w:val="000039A3"/>
    <w:pPr>
      <w:keepNext/>
      <w:keepLines/>
      <w:spacing w:before="120" w:after="0" w:line="240" w:lineRule="auto"/>
      <w:outlineLvl w:val="1"/>
    </w:pPr>
    <w:rPr>
      <w:rFonts w:asciiTheme="minorHAnsi" w:hAnsiTheme="minorHAnsi"/>
      <w:b/>
      <w:bCs/>
      <w:color w:val="4F81BD" w:themeColor="accent1"/>
      <w:sz w:val="28"/>
      <w:szCs w:val="26"/>
    </w:rPr>
  </w:style>
  <w:style w:type="paragraph" w:styleId="Heading3">
    <w:name w:val="heading 3"/>
    <w:basedOn w:val="4iAppsSubheading1"/>
    <w:next w:val="Normal"/>
    <w:link w:val="Heading3Char"/>
    <w:unhideWhenUsed/>
    <w:qFormat/>
    <w:rsid w:val="00555F27"/>
    <w:pPr>
      <w:outlineLvl w:val="2"/>
    </w:pPr>
  </w:style>
  <w:style w:type="paragraph" w:styleId="Heading4">
    <w:name w:val="heading 4"/>
    <w:aliases w:val="Req,Subsection,H4,4heading,PA Micro Section,4 dash,d,Level 2 - a,Sub-Minor,Level 2 - a1,Sub-Minor1,Level 2 - a2,Sub-Minor2,Level 2 - a3,Sub-Minor3,Level 2 - a4,Sub-Minor4,Level 2 - a5,Sub-Minor5,Level 2 - a6,Sub-Minor6,Level 2 - a7,Sub-Minor7"/>
    <w:basedOn w:val="Heading3"/>
    <w:next w:val="Normal"/>
    <w:link w:val="Heading4Char"/>
    <w:autoRedefine/>
    <w:uiPriority w:val="9"/>
    <w:unhideWhenUsed/>
    <w:qFormat/>
    <w:rsid w:val="00081FA8"/>
    <w:pPr>
      <w:outlineLvl w:val="3"/>
    </w:pPr>
    <w:rPr>
      <w:b/>
      <w:bCs w:val="0"/>
      <w:sz w:val="24"/>
    </w:rPr>
  </w:style>
  <w:style w:type="paragraph" w:styleId="Heading5">
    <w:name w:val="heading 5"/>
    <w:basedOn w:val="Heading4"/>
    <w:next w:val="Normal"/>
    <w:link w:val="Heading5Char"/>
    <w:unhideWhenUsed/>
    <w:qFormat/>
    <w:rsid w:val="00554971"/>
    <w:pPr>
      <w:numPr>
        <w:ilvl w:val="3"/>
      </w:numPr>
      <w:outlineLvl w:val="4"/>
    </w:pPr>
  </w:style>
  <w:style w:type="paragraph" w:styleId="Heading6">
    <w:name w:val="heading 6"/>
    <w:basedOn w:val="Normal"/>
    <w:next w:val="Normal"/>
    <w:link w:val="Heading6Char"/>
    <w:unhideWhenUsed/>
    <w:qFormat/>
    <w:rsid w:val="000039A3"/>
    <w:pPr>
      <w:keepNext/>
      <w:keepLines/>
      <w:spacing w:before="200" w:after="0"/>
      <w:outlineLvl w:val="5"/>
    </w:pPr>
    <w:rPr>
      <w:iCs/>
      <w:color w:val="4F81BD" w:themeColor="accent1"/>
      <w:sz w:val="22"/>
    </w:rPr>
  </w:style>
  <w:style w:type="paragraph" w:styleId="Heading7">
    <w:name w:val="heading 7"/>
    <w:basedOn w:val="Normal"/>
    <w:next w:val="Normal"/>
    <w:link w:val="Heading7Char"/>
    <w:unhideWhenUsed/>
    <w:qFormat/>
    <w:rsid w:val="000039A3"/>
    <w:pPr>
      <w:keepNext/>
      <w:keepLines/>
      <w:spacing w:before="200" w:after="0"/>
      <w:outlineLvl w:val="6"/>
    </w:pPr>
    <w:rPr>
      <w:i/>
      <w:iCs/>
      <w:color w:val="000000"/>
      <w:sz w:val="22"/>
    </w:rPr>
  </w:style>
  <w:style w:type="paragraph" w:styleId="Heading8">
    <w:name w:val="heading 8"/>
    <w:basedOn w:val="Normal"/>
    <w:next w:val="Normal"/>
    <w:link w:val="Heading8Char"/>
    <w:unhideWhenUsed/>
    <w:qFormat/>
    <w:rsid w:val="000039A3"/>
    <w:pPr>
      <w:keepNext/>
      <w:keepLines/>
      <w:spacing w:before="200" w:after="0"/>
      <w:outlineLvl w:val="7"/>
    </w:pPr>
    <w:rPr>
      <w:color w:val="000000"/>
      <w:szCs w:val="20"/>
    </w:rPr>
  </w:style>
  <w:style w:type="paragraph" w:styleId="Heading9">
    <w:name w:val="heading 9"/>
    <w:basedOn w:val="Normal"/>
    <w:next w:val="Normal"/>
    <w:link w:val="Heading9Char"/>
    <w:unhideWhenUsed/>
    <w:qFormat/>
    <w:rsid w:val="000039A3"/>
    <w:pPr>
      <w:keepNext/>
      <w:keepLines/>
      <w:spacing w:before="200" w:after="0"/>
      <w:outlineLvl w:val="8"/>
    </w:pPr>
    <w:rPr>
      <w:i/>
      <w:iCs/>
      <w:color w:val="00000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StyleChar">
    <w:name w:val="Style Char"/>
    <w:basedOn w:val="Normal"/>
    <w:rsid w:val="000039A3"/>
    <w:pPr>
      <w:spacing w:after="160" w:line="240" w:lineRule="exact"/>
    </w:pPr>
    <w:rPr>
      <w:rFonts w:ascii="Verdana" w:eastAsiaTheme="minorHAnsi" w:hAnsi="Verdana" w:cs="Verdana"/>
    </w:rPr>
  </w:style>
  <w:style w:type="paragraph" w:customStyle="1" w:styleId="Cog-bullet">
    <w:name w:val="Cog-bullet"/>
    <w:basedOn w:val="Normal"/>
    <w:rsid w:val="000039A3"/>
    <w:pPr>
      <w:numPr>
        <w:numId w:val="3"/>
      </w:numPr>
      <w:spacing w:before="60" w:after="60" w:line="260" w:lineRule="atLeast"/>
    </w:pPr>
    <w:rPr>
      <w:rFonts w:asciiTheme="minorHAnsi" w:eastAsiaTheme="minorHAnsi" w:hAnsiTheme="minorHAnsi" w:cs="Times New Roman"/>
      <w:szCs w:val="24"/>
    </w:rPr>
  </w:style>
  <w:style w:type="paragraph" w:customStyle="1" w:styleId="InatechSubheader">
    <w:name w:val="Inatech Subheader"/>
    <w:basedOn w:val="Normal"/>
    <w:next w:val="Normal"/>
    <w:rsid w:val="000039A3"/>
    <w:pPr>
      <w:tabs>
        <w:tab w:val="center" w:pos="4320"/>
        <w:tab w:val="right" w:pos="8640"/>
      </w:tabs>
      <w:spacing w:after="0"/>
      <w:ind w:left="360"/>
    </w:pPr>
    <w:rPr>
      <w:rFonts w:asciiTheme="minorHAnsi" w:eastAsiaTheme="minorHAnsi" w:hAnsiTheme="minorHAnsi" w:cstheme="minorBidi"/>
      <w:color w:val="808080"/>
      <w:sz w:val="36"/>
      <w:u w:val="thick"/>
    </w:rPr>
  </w:style>
  <w:style w:type="paragraph" w:customStyle="1" w:styleId="Char">
    <w:name w:val="Char"/>
    <w:basedOn w:val="Normal"/>
    <w:rsid w:val="000039A3"/>
    <w:pPr>
      <w:spacing w:after="160" w:line="240" w:lineRule="exact"/>
    </w:pPr>
    <w:rPr>
      <w:rFonts w:ascii="Verdana" w:eastAsiaTheme="minorHAnsi" w:hAnsi="Verdana" w:cs="Verdana"/>
      <w:lang w:val="en-GB"/>
    </w:rPr>
  </w:style>
  <w:style w:type="character" w:customStyle="1" w:styleId="CharChar1">
    <w:name w:val="Char Char1"/>
    <w:basedOn w:val="DefaultParagraphFont"/>
    <w:rsid w:val="000039A3"/>
    <w:rPr>
      <w:rFonts w:ascii="Arial" w:hAnsi="Arial" w:cs="Arial"/>
      <w:b/>
      <w:bCs/>
      <w:kern w:val="32"/>
      <w:sz w:val="32"/>
      <w:szCs w:val="32"/>
      <w:lang w:val="en-US" w:eastAsia="en-US" w:bidi="ar-SA"/>
    </w:rPr>
  </w:style>
  <w:style w:type="paragraph" w:customStyle="1" w:styleId="Char1CharCharChar">
    <w:name w:val="Char1 Char Char Char"/>
    <w:basedOn w:val="Normal"/>
    <w:rsid w:val="000039A3"/>
    <w:pPr>
      <w:spacing w:after="160" w:line="240" w:lineRule="exact"/>
    </w:pPr>
    <w:rPr>
      <w:rFonts w:ascii="Verdana" w:eastAsiaTheme="minorHAnsi" w:hAnsi="Verdana" w:cs="Times New Roman"/>
    </w:rPr>
  </w:style>
  <w:style w:type="character" w:customStyle="1" w:styleId="CharChar">
    <w:name w:val="Char Char"/>
    <w:basedOn w:val="DefaultParagraphFont"/>
    <w:rsid w:val="000039A3"/>
    <w:rPr>
      <w:rFonts w:ascii="Arial" w:hAnsi="Arial" w:cs="Arial"/>
      <w:b/>
      <w:bCs/>
      <w:sz w:val="26"/>
      <w:szCs w:val="26"/>
      <w:lang w:val="en-US" w:eastAsia="en-US"/>
    </w:rPr>
  </w:style>
  <w:style w:type="paragraph" w:customStyle="1" w:styleId="bold">
    <w:name w:val="bold"/>
    <w:basedOn w:val="Normal"/>
    <w:uiPriority w:val="99"/>
    <w:semiHidden/>
    <w:rsid w:val="000039A3"/>
    <w:pPr>
      <w:spacing w:before="100" w:beforeAutospacing="1" w:after="100" w:afterAutospacing="1"/>
    </w:pPr>
    <w:rPr>
      <w:rFonts w:ascii="Times New Roman" w:eastAsia="Calibri" w:hAnsi="Times New Roman" w:cs="Times New Roman"/>
      <w:sz w:val="24"/>
      <w:szCs w:val="24"/>
      <w:lang w:val="en-IN" w:eastAsia="en-IN"/>
    </w:rPr>
  </w:style>
  <w:style w:type="paragraph" w:customStyle="1" w:styleId="subhead">
    <w:name w:val="subhead"/>
    <w:basedOn w:val="Normal"/>
    <w:uiPriority w:val="99"/>
    <w:semiHidden/>
    <w:rsid w:val="000039A3"/>
    <w:pPr>
      <w:spacing w:before="100" w:beforeAutospacing="1" w:after="100" w:afterAutospacing="1"/>
    </w:pPr>
    <w:rPr>
      <w:rFonts w:ascii="Times New Roman" w:eastAsia="Calibri" w:hAnsi="Times New Roman" w:cs="Times New Roman"/>
      <w:sz w:val="24"/>
      <w:szCs w:val="24"/>
      <w:lang w:val="en-IN" w:eastAsia="en-IN"/>
    </w:rPr>
  </w:style>
  <w:style w:type="paragraph" w:customStyle="1" w:styleId="TableText">
    <w:name w:val="Table Text"/>
    <w:aliases w:val="tt,Table - Text"/>
    <w:basedOn w:val="Normal"/>
    <w:link w:val="TableTextChar"/>
    <w:rsid w:val="000039A3"/>
    <w:pPr>
      <w:keepLines/>
      <w:spacing w:after="0"/>
    </w:pPr>
    <w:rPr>
      <w:rFonts w:ascii="Times New Roman" w:eastAsiaTheme="minorHAnsi" w:hAnsi="Times New Roman" w:cs="Times New Roman"/>
      <w:sz w:val="16"/>
      <w:szCs w:val="16"/>
      <w:lang w:eastAsia="en-GB"/>
    </w:rPr>
  </w:style>
  <w:style w:type="paragraph" w:customStyle="1" w:styleId="TableHeading">
    <w:name w:val="Table Heading"/>
    <w:basedOn w:val="Normal"/>
    <w:link w:val="TableHeadingChar"/>
    <w:qFormat/>
    <w:rsid w:val="000039A3"/>
    <w:pPr>
      <w:keepLines/>
      <w:spacing w:before="120" w:after="120"/>
    </w:pPr>
    <w:rPr>
      <w:rFonts w:ascii="Times New Roman" w:eastAsiaTheme="minorHAnsi" w:hAnsi="Times New Roman" w:cs="Times New Roman"/>
      <w:b/>
      <w:sz w:val="16"/>
    </w:rPr>
  </w:style>
  <w:style w:type="paragraph" w:customStyle="1" w:styleId="List1">
    <w:name w:val="List 1"/>
    <w:rsid w:val="000039A3"/>
    <w:pPr>
      <w:numPr>
        <w:numId w:val="4"/>
      </w:numPr>
      <w:spacing w:before="120" w:after="120"/>
      <w:jc w:val="both"/>
    </w:pPr>
    <w:rPr>
      <w:rFonts w:ascii="Arial" w:hAnsi="Arial"/>
    </w:rPr>
  </w:style>
  <w:style w:type="paragraph" w:customStyle="1" w:styleId="InatechTableText">
    <w:name w:val="Inatech Table Text"/>
    <w:basedOn w:val="Normal"/>
    <w:autoRedefine/>
    <w:rsid w:val="000039A3"/>
    <w:pPr>
      <w:widowControl w:val="0"/>
      <w:tabs>
        <w:tab w:val="left" w:pos="468"/>
      </w:tabs>
      <w:spacing w:before="40" w:after="40"/>
    </w:pPr>
    <w:rPr>
      <w:rFonts w:asciiTheme="minorHAnsi" w:eastAsiaTheme="minorHAnsi" w:hAnsiTheme="minorHAnsi" w:cs="Times New Roman"/>
    </w:rPr>
  </w:style>
  <w:style w:type="paragraph" w:customStyle="1" w:styleId="InatechTableSubheader">
    <w:name w:val="Inatech Table Subheader"/>
    <w:basedOn w:val="Normal"/>
    <w:autoRedefine/>
    <w:rsid w:val="000039A3"/>
    <w:pPr>
      <w:spacing w:before="40" w:after="40"/>
    </w:pPr>
    <w:rPr>
      <w:rFonts w:asciiTheme="minorHAnsi" w:eastAsiaTheme="minorHAnsi" w:hAnsiTheme="minorHAnsi" w:cstheme="minorBidi"/>
      <w:b/>
      <w:caps/>
      <w:u w:val="single"/>
    </w:rPr>
  </w:style>
  <w:style w:type="paragraph" w:customStyle="1" w:styleId="InatechTableHeader">
    <w:name w:val="InatechTable Header"/>
    <w:basedOn w:val="Normal"/>
    <w:rsid w:val="000039A3"/>
    <w:pPr>
      <w:spacing w:after="0"/>
      <w:ind w:left="540"/>
    </w:pPr>
    <w:rPr>
      <w:rFonts w:asciiTheme="minorHAnsi" w:eastAsiaTheme="minorHAnsi" w:hAnsiTheme="minorHAnsi" w:cs="Times New Roman"/>
      <w:b/>
    </w:rPr>
  </w:style>
  <w:style w:type="paragraph" w:customStyle="1" w:styleId="tableCell">
    <w:name w:val="tableCell"/>
    <w:basedOn w:val="Normal"/>
    <w:rsid w:val="000039A3"/>
    <w:pPr>
      <w:spacing w:before="60" w:after="0"/>
    </w:pPr>
    <w:rPr>
      <w:rFonts w:ascii="Times New Roman" w:eastAsiaTheme="minorHAnsi" w:hAnsi="Times New Roman" w:cs="Times New Roman"/>
      <w:sz w:val="24"/>
    </w:rPr>
  </w:style>
  <w:style w:type="paragraph" w:customStyle="1" w:styleId="Virtusa-body">
    <w:name w:val="Virtusa-body"/>
    <w:basedOn w:val="Normal"/>
    <w:rsid w:val="000039A3"/>
    <w:pPr>
      <w:spacing w:before="40" w:after="40" w:line="260" w:lineRule="atLeast"/>
    </w:pPr>
    <w:rPr>
      <w:rFonts w:asciiTheme="minorHAnsi" w:eastAsiaTheme="minorHAnsi" w:hAnsiTheme="minorHAnsi" w:cstheme="minorBidi"/>
      <w:szCs w:val="24"/>
      <w:lang w:val="en-GB"/>
    </w:rPr>
  </w:style>
  <w:style w:type="paragraph" w:customStyle="1" w:styleId="THeadR12">
    <w:name w:val="T_Head_R_12"/>
    <w:basedOn w:val="Normal"/>
    <w:rsid w:val="000039A3"/>
    <w:pPr>
      <w:numPr>
        <w:numId w:val="5"/>
      </w:numPr>
      <w:spacing w:after="0"/>
      <w:jc w:val="right"/>
    </w:pPr>
    <w:rPr>
      <w:rFonts w:ascii="Verdana" w:eastAsiaTheme="minorHAnsi" w:hAnsi="Verdana" w:cs="Times New Roman"/>
      <w:b/>
      <w:sz w:val="24"/>
      <w:szCs w:val="24"/>
    </w:rPr>
  </w:style>
  <w:style w:type="paragraph" w:customStyle="1" w:styleId="BH3">
    <w:name w:val="B_H3"/>
    <w:basedOn w:val="Normal"/>
    <w:rsid w:val="000039A3"/>
    <w:pPr>
      <w:spacing w:before="120" w:after="0"/>
    </w:pPr>
    <w:rPr>
      <w:rFonts w:ascii="Verdana" w:eastAsiaTheme="minorHAnsi" w:hAnsi="Verdana" w:cs="Times New Roman"/>
      <w:szCs w:val="24"/>
    </w:rPr>
  </w:style>
  <w:style w:type="paragraph" w:customStyle="1" w:styleId="BH1">
    <w:name w:val="B_H1"/>
    <w:basedOn w:val="Normal"/>
    <w:rsid w:val="000039A3"/>
    <w:pPr>
      <w:spacing w:before="120" w:after="0"/>
      <w:ind w:left="1980"/>
    </w:pPr>
    <w:rPr>
      <w:rFonts w:ascii="Verdana" w:eastAsiaTheme="minorHAnsi" w:hAnsi="Verdana" w:cs="Times New Roman"/>
      <w:szCs w:val="24"/>
    </w:rPr>
  </w:style>
  <w:style w:type="paragraph" w:customStyle="1" w:styleId="111Heading3">
    <w:name w:val="1.1.1. Heading 3"/>
    <w:basedOn w:val="Heading3"/>
    <w:next w:val="ListNumber"/>
    <w:rsid w:val="000039A3"/>
    <w:pPr>
      <w:tabs>
        <w:tab w:val="num" w:pos="900"/>
      </w:tabs>
      <w:spacing w:line="280" w:lineRule="exact"/>
      <w:ind w:left="1224" w:hanging="1224"/>
    </w:pPr>
    <w:rPr>
      <w:rFonts w:ascii="Verdana" w:hAnsi="Verdana"/>
      <w:sz w:val="20"/>
    </w:rPr>
  </w:style>
  <w:style w:type="character" w:customStyle="1" w:styleId="Heading3Char">
    <w:name w:val="Heading 3 Char"/>
    <w:basedOn w:val="DefaultParagraphFont"/>
    <w:link w:val="Heading3"/>
    <w:rsid w:val="00555F27"/>
    <w:rPr>
      <w:rFonts w:eastAsiaTheme="majorEastAsia" w:cs="Segoe UI"/>
      <w:bCs/>
      <w:color w:val="CF0F98"/>
      <w:sz w:val="28"/>
      <w:szCs w:val="28"/>
    </w:rPr>
  </w:style>
  <w:style w:type="paragraph" w:styleId="ListNumber">
    <w:name w:val="List Number"/>
    <w:basedOn w:val="Normal"/>
    <w:rsid w:val="000039A3"/>
    <w:pPr>
      <w:tabs>
        <w:tab w:val="num" w:pos="1080"/>
      </w:tabs>
      <w:spacing w:after="0"/>
      <w:ind w:left="1080" w:hanging="360"/>
    </w:pPr>
    <w:rPr>
      <w:rFonts w:asciiTheme="minorHAnsi" w:eastAsiaTheme="minorHAnsi" w:hAnsiTheme="minorHAnsi" w:cstheme="minorBidi"/>
    </w:rPr>
  </w:style>
  <w:style w:type="paragraph" w:customStyle="1" w:styleId="hangingindent">
    <w:name w:val="hanging indent"/>
    <w:basedOn w:val="BodyText"/>
    <w:rsid w:val="000039A3"/>
    <w:pPr>
      <w:keepLines/>
      <w:overflowPunct w:val="0"/>
      <w:autoSpaceDE w:val="0"/>
      <w:autoSpaceDN w:val="0"/>
      <w:adjustRightInd w:val="0"/>
      <w:spacing w:before="120" w:after="120" w:line="240" w:lineRule="auto"/>
      <w:ind w:left="5400" w:hanging="2880"/>
      <w:textAlignment w:val="baseline"/>
    </w:pPr>
    <w:rPr>
      <w:rFonts w:ascii="Times New Roman" w:hAnsi="Times New Roman" w:cs="Times New Roman"/>
    </w:rPr>
  </w:style>
  <w:style w:type="paragraph" w:styleId="BodyText">
    <w:name w:val="Body Text"/>
    <w:aliases w:val="body text,Orig Qstn,Original Question,body tesx,bt,contents,Corps de texte,heading_txt,bodytxy2,Body Text - Level 2,??2,Brödtext Char Char Char,Brödtext Char Char,?drad,ändrad,Brödtext Char1 Char,Platte tekst"/>
    <w:basedOn w:val="Body"/>
    <w:link w:val="BodyTextChar"/>
    <w:autoRedefine/>
    <w:rsid w:val="000039A3"/>
    <w:pPr>
      <w:ind w:left="360"/>
    </w:pPr>
    <w:rPr>
      <w:rFonts w:ascii="Segoe UI" w:hAnsi="Segoe UI" w:cstheme="minorBidi"/>
    </w:rPr>
  </w:style>
  <w:style w:type="character" w:customStyle="1" w:styleId="BodyTextChar">
    <w:name w:val="Body Text Char"/>
    <w:aliases w:val="body text Char,Orig Qstn Char,Original Question Char,body tesx Char,bt Char,contents Char,Corps de texte Char,heading_txt Char,bodytxy2 Char,Body Text - Level 2 Char,??2 Char,Brödtext Char Char Char Char,Brödtext Char Char Char1"/>
    <w:basedOn w:val="DefaultParagraphFont"/>
    <w:link w:val="BodyText"/>
    <w:rsid w:val="000039A3"/>
    <w:rPr>
      <w:rFonts w:ascii="Segoe UI" w:hAnsi="Segoe UI"/>
      <w:kern w:val="20"/>
      <w:sz w:val="20"/>
      <w:lang w:val="en-GB"/>
    </w:rPr>
  </w:style>
  <w:style w:type="paragraph" w:customStyle="1" w:styleId="Bullet">
    <w:name w:val="Bullet"/>
    <w:aliases w:val="B1"/>
    <w:basedOn w:val="BodyText2"/>
    <w:rsid w:val="000039A3"/>
    <w:pPr>
      <w:tabs>
        <w:tab w:val="num" w:pos="360"/>
      </w:tabs>
      <w:spacing w:before="240"/>
      <w:ind w:left="360" w:hanging="360"/>
      <w:jc w:val="left"/>
    </w:pPr>
    <w:rPr>
      <w:rFonts w:ascii="Times New Roman" w:hAnsi="Times New Roman" w:cs="Times New Roman"/>
      <w:sz w:val="24"/>
      <w:szCs w:val="24"/>
    </w:rPr>
  </w:style>
  <w:style w:type="paragraph" w:styleId="BodyText2">
    <w:name w:val="Body Text 2"/>
    <w:basedOn w:val="Normal"/>
    <w:link w:val="BodyText2Char"/>
    <w:rsid w:val="000039A3"/>
    <w:pPr>
      <w:spacing w:after="0"/>
    </w:pPr>
    <w:rPr>
      <w:rFonts w:asciiTheme="minorHAnsi" w:eastAsiaTheme="minorHAnsi" w:hAnsiTheme="minorHAnsi" w:cstheme="minorBidi"/>
    </w:rPr>
  </w:style>
  <w:style w:type="character" w:customStyle="1" w:styleId="BodyText2Char">
    <w:name w:val="Body Text 2 Char"/>
    <w:basedOn w:val="DefaultParagraphFont"/>
    <w:link w:val="BodyText2"/>
    <w:rsid w:val="000039A3"/>
    <w:rPr>
      <w:sz w:val="20"/>
    </w:rPr>
  </w:style>
  <w:style w:type="paragraph" w:customStyle="1" w:styleId="TableText1">
    <w:name w:val="TableText1"/>
    <w:basedOn w:val="Normal"/>
    <w:rsid w:val="000039A3"/>
    <w:pPr>
      <w:spacing w:before="40" w:after="0"/>
    </w:pPr>
    <w:rPr>
      <w:rFonts w:asciiTheme="minorHAnsi" w:eastAsiaTheme="minorHAnsi" w:hAnsiTheme="minorHAnsi" w:cs="Times New Roman"/>
      <w:noProof/>
      <w:sz w:val="18"/>
    </w:rPr>
  </w:style>
  <w:style w:type="paragraph" w:customStyle="1" w:styleId="BulletB1">
    <w:name w:val="Bullet B1"/>
    <w:basedOn w:val="Normal"/>
    <w:rsid w:val="000039A3"/>
    <w:pPr>
      <w:numPr>
        <w:numId w:val="6"/>
      </w:numPr>
      <w:spacing w:after="0"/>
    </w:pPr>
    <w:rPr>
      <w:rFonts w:ascii="Times New Roman" w:eastAsiaTheme="minorHAnsi" w:hAnsi="Times New Roman" w:cs="Times New Roman"/>
      <w:sz w:val="24"/>
      <w:szCs w:val="24"/>
    </w:rPr>
  </w:style>
  <w:style w:type="paragraph" w:customStyle="1" w:styleId="xl33">
    <w:name w:val="xl33"/>
    <w:basedOn w:val="Normal"/>
    <w:rsid w:val="000039A3"/>
    <w:pPr>
      <w:spacing w:before="100" w:beforeAutospacing="1" w:after="100" w:afterAutospacing="1"/>
    </w:pPr>
    <w:rPr>
      <w:rFonts w:ascii="Century Gothic" w:eastAsia="Arial Unicode MS" w:hAnsi="Century Gothic" w:cs="Times New Roman"/>
      <w:b/>
      <w:bCs/>
      <w:sz w:val="22"/>
    </w:rPr>
  </w:style>
  <w:style w:type="paragraph" w:customStyle="1" w:styleId="4iAppsHeading">
    <w:name w:val="4i Apps Heading"/>
    <w:basedOn w:val="Heading1"/>
    <w:link w:val="4iAppsHeadingChar"/>
    <w:qFormat/>
    <w:rsid w:val="00157544"/>
    <w:rPr>
      <w:color w:val="E36C0A" w:themeColor="accent6" w:themeShade="BF"/>
    </w:rPr>
  </w:style>
  <w:style w:type="character" w:customStyle="1" w:styleId="4iAppsHeadingChar">
    <w:name w:val="4i Apps Heading Char"/>
    <w:basedOn w:val="Heading1Char"/>
    <w:link w:val="4iAppsHeading"/>
    <w:rsid w:val="00157544"/>
    <w:rPr>
      <w:rFonts w:ascii="Segoe UI" w:eastAsiaTheme="majorEastAsia" w:hAnsi="Segoe UI" w:cs="Segoe UI"/>
      <w:b/>
      <w:bCs/>
      <w:color w:val="E36C0A" w:themeColor="accent6" w:themeShade="BF"/>
      <w:spacing w:val="20"/>
      <w:sz w:val="28"/>
      <w:szCs w:val="28"/>
    </w:rPr>
  </w:style>
  <w:style w:type="character" w:customStyle="1" w:styleId="Heading1Char">
    <w:name w:val="Heading 1 Char"/>
    <w:aliases w:val="HD1 Char"/>
    <w:basedOn w:val="DefaultParagraphFont"/>
    <w:link w:val="Heading1"/>
    <w:rsid w:val="00BF2E26"/>
    <w:rPr>
      <w:rFonts w:ascii="Segoe UI" w:eastAsiaTheme="majorEastAsia" w:hAnsi="Segoe UI" w:cs="Segoe UI"/>
      <w:b/>
      <w:bCs/>
      <w:color w:val="1FA7DF"/>
      <w:spacing w:val="20"/>
      <w:sz w:val="28"/>
      <w:szCs w:val="28"/>
    </w:rPr>
  </w:style>
  <w:style w:type="paragraph" w:customStyle="1" w:styleId="4iAppsSubheading1">
    <w:name w:val="4i Apps Subheading 1"/>
    <w:basedOn w:val="Heading2"/>
    <w:link w:val="4iAppsSubheading1Char"/>
    <w:qFormat/>
    <w:rsid w:val="00157544"/>
    <w:pPr>
      <w:spacing w:before="0" w:line="360" w:lineRule="auto"/>
    </w:pPr>
    <w:rPr>
      <w:b w:val="0"/>
      <w:color w:val="CF0F98"/>
      <w:szCs w:val="28"/>
    </w:rPr>
  </w:style>
  <w:style w:type="character" w:customStyle="1" w:styleId="4iAppsSubheading1Char">
    <w:name w:val="4i Apps Subheading 1 Char"/>
    <w:basedOn w:val="TitleChar"/>
    <w:link w:val="4iAppsSubheading1"/>
    <w:rsid w:val="00157544"/>
    <w:rPr>
      <w:rFonts w:asciiTheme="majorHAnsi" w:eastAsiaTheme="majorEastAsia" w:hAnsiTheme="majorHAnsi" w:cs="Segoe UI"/>
      <w:bCs/>
      <w:color w:val="CF0F98"/>
      <w:spacing w:val="30"/>
      <w:kern w:val="28"/>
      <w:sz w:val="28"/>
      <w:szCs w:val="28"/>
    </w:rPr>
  </w:style>
  <w:style w:type="paragraph" w:styleId="Title">
    <w:name w:val="Title"/>
    <w:basedOn w:val="Normal"/>
    <w:next w:val="Normal"/>
    <w:link w:val="TitleChar"/>
    <w:uiPriority w:val="10"/>
    <w:qFormat/>
    <w:rsid w:val="000039A3"/>
    <w:pPr>
      <w:spacing w:after="120" w:line="240" w:lineRule="auto"/>
      <w:contextualSpacing/>
    </w:pPr>
    <w:rPr>
      <w:color w:val="1F497D" w:themeColor="text2"/>
      <w:spacing w:val="30"/>
      <w:kern w:val="28"/>
      <w:sz w:val="96"/>
      <w:szCs w:val="52"/>
    </w:rPr>
  </w:style>
  <w:style w:type="character" w:customStyle="1" w:styleId="TitleChar">
    <w:name w:val="Title Char"/>
    <w:basedOn w:val="DefaultParagraphFont"/>
    <w:link w:val="Title"/>
    <w:uiPriority w:val="10"/>
    <w:rsid w:val="000039A3"/>
    <w:rPr>
      <w:rFonts w:asciiTheme="majorHAnsi" w:eastAsiaTheme="majorEastAsia" w:hAnsiTheme="majorHAnsi" w:cstheme="majorBidi"/>
      <w:color w:val="1F497D" w:themeColor="text2"/>
      <w:spacing w:val="30"/>
      <w:kern w:val="28"/>
      <w:sz w:val="96"/>
      <w:szCs w:val="52"/>
    </w:rPr>
  </w:style>
  <w:style w:type="paragraph" w:customStyle="1" w:styleId="4iAppsSubheading2">
    <w:name w:val="4i Apps Subheading 2"/>
    <w:basedOn w:val="Heading4"/>
    <w:link w:val="4iAppsSubheading2Char"/>
    <w:qFormat/>
    <w:rsid w:val="00483E8F"/>
    <w:pPr>
      <w:tabs>
        <w:tab w:val="num" w:pos="7524"/>
      </w:tabs>
    </w:pPr>
    <w:rPr>
      <w:color w:val="0070C0"/>
    </w:rPr>
  </w:style>
  <w:style w:type="character" w:customStyle="1" w:styleId="4iAppsSubheading2Char">
    <w:name w:val="4i Apps Subheading 2 Char"/>
    <w:basedOn w:val="TitleChar"/>
    <w:link w:val="4iAppsSubheading2"/>
    <w:rsid w:val="00483E8F"/>
    <w:rPr>
      <w:rFonts w:asciiTheme="majorHAnsi" w:eastAsiaTheme="majorEastAsia" w:hAnsiTheme="majorHAnsi" w:cs="Segoe UI"/>
      <w:b/>
      <w:color w:val="0070C0"/>
      <w:spacing w:val="30"/>
      <w:kern w:val="28"/>
      <w:sz w:val="24"/>
      <w:szCs w:val="28"/>
    </w:rPr>
  </w:style>
  <w:style w:type="table" w:customStyle="1" w:styleId="ColorfulShading-Accent11">
    <w:name w:val="Colorful Shading - Accent 11"/>
    <w:basedOn w:val="TableNormal"/>
    <w:next w:val="ColorfulShading-Accent1"/>
    <w:uiPriority w:val="71"/>
    <w:rsid w:val="000039A3"/>
    <w:rPr>
      <w:color w:val="000000"/>
    </w:rPr>
    <w:tblPr>
      <w:tblStyleRowBandSize w:val="1"/>
      <w:tblStyleColBandSize w:val="1"/>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styleId="ColorfulShading-Accent1">
    <w:name w:val="Colorful Shading Accent 1"/>
    <w:basedOn w:val="TableNormal"/>
    <w:uiPriority w:val="71"/>
    <w:rsid w:val="000039A3"/>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paragraph" w:customStyle="1" w:styleId="Bullet1">
    <w:name w:val="Bullet1"/>
    <w:basedOn w:val="Normal"/>
    <w:link w:val="Bullet1Char1"/>
    <w:rsid w:val="000039A3"/>
    <w:pPr>
      <w:numPr>
        <w:numId w:val="7"/>
      </w:numPr>
      <w:spacing w:before="40" w:after="0" w:line="280" w:lineRule="atLeast"/>
    </w:pPr>
    <w:rPr>
      <w:rFonts w:ascii="Times New Roman" w:eastAsiaTheme="minorHAnsi" w:hAnsi="Times New Roman" w:cs="Times New Roman"/>
      <w:sz w:val="22"/>
    </w:rPr>
  </w:style>
  <w:style w:type="character" w:customStyle="1" w:styleId="Bullet1Char1">
    <w:name w:val="Bullet1 Char1"/>
    <w:link w:val="Bullet1"/>
    <w:locked/>
    <w:rsid w:val="000039A3"/>
    <w:rPr>
      <w:rFonts w:ascii="Times New Roman" w:hAnsi="Times New Roman" w:cs="Times New Roman"/>
    </w:rPr>
  </w:style>
  <w:style w:type="paragraph" w:customStyle="1" w:styleId="Body">
    <w:name w:val="Body"/>
    <w:aliases w:val="by,by Char,by Char Char,*Body 1,b-heading 1/heading 2,heading1body-heading2body,b-heading,b14,BD,Fax Body,Bod,bo,Letter Body,Memo Body,body1,Bullet for no #'s,b-heading 1,Body text,full cell text,Report Body,OpinBody,Proposal Body,memo body,bullet"/>
    <w:basedOn w:val="Normal"/>
    <w:link w:val="BodyChar"/>
    <w:qFormat/>
    <w:rsid w:val="000039A3"/>
    <w:pPr>
      <w:spacing w:before="60" w:after="60"/>
      <w:ind w:left="1440"/>
    </w:pPr>
    <w:rPr>
      <w:rFonts w:ascii="Times New Roman" w:eastAsiaTheme="minorHAnsi" w:hAnsi="Times New Roman" w:cs="Times New Roman"/>
      <w:kern w:val="20"/>
      <w:sz w:val="22"/>
      <w:lang w:val="en-GB"/>
    </w:rPr>
  </w:style>
  <w:style w:type="character" w:customStyle="1" w:styleId="BodyChar">
    <w:name w:val="Body Char"/>
    <w:link w:val="Body"/>
    <w:rsid w:val="000039A3"/>
    <w:rPr>
      <w:rFonts w:ascii="Times New Roman" w:hAnsi="Times New Roman" w:cs="Times New Roman"/>
      <w:kern w:val="20"/>
      <w:lang w:val="en-GB"/>
    </w:rPr>
  </w:style>
  <w:style w:type="character" w:customStyle="1" w:styleId="HighlightedVariable">
    <w:name w:val="Highlighted Variable"/>
    <w:rsid w:val="000039A3"/>
    <w:rPr>
      <w:color w:val="0000FF"/>
    </w:rPr>
  </w:style>
  <w:style w:type="paragraph" w:customStyle="1" w:styleId="ABLOCKPARA">
    <w:name w:val="A BLOCK PARA"/>
    <w:basedOn w:val="Normal"/>
    <w:rsid w:val="000039A3"/>
    <w:pPr>
      <w:spacing w:after="0"/>
    </w:pPr>
    <w:rPr>
      <w:rFonts w:ascii="Book Antiqua" w:eastAsiaTheme="minorHAnsi" w:hAnsi="Book Antiqua" w:cstheme="minorBidi"/>
      <w:sz w:val="22"/>
    </w:rPr>
  </w:style>
  <w:style w:type="paragraph" w:customStyle="1" w:styleId="tty80">
    <w:name w:val="tty80"/>
    <w:basedOn w:val="Normal"/>
    <w:uiPriority w:val="99"/>
    <w:rsid w:val="000039A3"/>
    <w:pPr>
      <w:spacing w:after="0"/>
    </w:pPr>
    <w:rPr>
      <w:rFonts w:ascii="Courier New" w:eastAsiaTheme="minorHAnsi" w:hAnsi="Courier New" w:cstheme="minorBidi"/>
    </w:rPr>
  </w:style>
  <w:style w:type="paragraph" w:customStyle="1" w:styleId="PersonalName">
    <w:name w:val="Personal Name"/>
    <w:basedOn w:val="Title"/>
    <w:qFormat/>
    <w:rsid w:val="000039A3"/>
    <w:rPr>
      <w:b/>
      <w:caps/>
      <w:color w:val="000000"/>
      <w:sz w:val="28"/>
      <w:szCs w:val="28"/>
    </w:rPr>
  </w:style>
  <w:style w:type="table" w:customStyle="1" w:styleId="MediumShading1-Accent11">
    <w:name w:val="Medium Shading 1 - Accent 11"/>
    <w:basedOn w:val="TableNormal"/>
    <w:uiPriority w:val="63"/>
    <w:rsid w:val="000039A3"/>
    <w:pPr>
      <w:spacing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paragraph" w:customStyle="1" w:styleId="Text">
    <w:name w:val="Text"/>
    <w:aliases w:val="T,tx Char,Text Char,T Char Char,text Char,t Char Char Char,T Char Char Char Char Char,T Char Char Char Char Char3,T Char Char Char Char Char Char,T Char Char Char Char Char4,t,tx,text"/>
    <w:basedOn w:val="Normal"/>
    <w:link w:val="TextChar2"/>
    <w:uiPriority w:val="99"/>
    <w:rsid w:val="000039A3"/>
    <w:pPr>
      <w:spacing w:before="240" w:after="0" w:line="240" w:lineRule="auto"/>
    </w:pPr>
    <w:rPr>
      <w:rFonts w:ascii="Times New Roman" w:eastAsia="Times New Roman" w:hAnsi="Times New Roman" w:cs="Times New Roman"/>
      <w:sz w:val="22"/>
    </w:rPr>
  </w:style>
  <w:style w:type="character" w:customStyle="1" w:styleId="TextChar2">
    <w:name w:val="Text Char2"/>
    <w:aliases w:val="T Char1,tx Char Char,Text Char Char1,T Char Char Char1,Text Char1,T Char,tx Char1,Text Char Char,T Char Char Char,text Char Char,t Char Char Char Char,T Char Char Char Char Char Char1,T Char Char Char Char Char3 Char,t Char"/>
    <w:link w:val="Text"/>
    <w:uiPriority w:val="99"/>
    <w:locked/>
    <w:rsid w:val="000039A3"/>
    <w:rPr>
      <w:rFonts w:ascii="Times New Roman" w:eastAsia="Times New Roman" w:hAnsi="Times New Roman" w:cs="Times New Roman"/>
    </w:rPr>
  </w:style>
  <w:style w:type="table" w:customStyle="1" w:styleId="LightList-Accent11">
    <w:name w:val="Light List - Accent 11"/>
    <w:basedOn w:val="TableNormal"/>
    <w:uiPriority w:val="61"/>
    <w:rsid w:val="000039A3"/>
    <w:pPr>
      <w:spacing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customStyle="1" w:styleId="Default">
    <w:name w:val="Default"/>
    <w:rsid w:val="000039A3"/>
    <w:pPr>
      <w:autoSpaceDE w:val="0"/>
      <w:autoSpaceDN w:val="0"/>
      <w:adjustRightInd w:val="0"/>
      <w:spacing w:line="240" w:lineRule="auto"/>
    </w:pPr>
    <w:rPr>
      <w:rFonts w:ascii="Calibri" w:eastAsia="Times New Roman" w:hAnsi="Calibri" w:cs="Calibri"/>
      <w:color w:val="000000"/>
      <w:sz w:val="24"/>
      <w:szCs w:val="24"/>
      <w:lang w:val="en-IN"/>
    </w:rPr>
  </w:style>
  <w:style w:type="paragraph" w:customStyle="1" w:styleId="Involved-In">
    <w:name w:val="Involved-In"/>
    <w:rsid w:val="000039A3"/>
    <w:pPr>
      <w:widowControl w:val="0"/>
      <w:spacing w:before="120" w:line="240" w:lineRule="auto"/>
      <w:jc w:val="both"/>
    </w:pPr>
    <w:rPr>
      <w:rFonts w:ascii="Times New Roman" w:eastAsia="Times New Roman" w:hAnsi="Times New Roman" w:cs="Times New Roman"/>
      <w:sz w:val="20"/>
      <w:szCs w:val="20"/>
    </w:rPr>
  </w:style>
  <w:style w:type="paragraph" w:customStyle="1" w:styleId="DefinitionTerm">
    <w:name w:val="Definition Term"/>
    <w:basedOn w:val="Normal"/>
    <w:next w:val="Normal"/>
    <w:rsid w:val="000039A3"/>
    <w:pPr>
      <w:spacing w:after="0" w:line="240" w:lineRule="auto"/>
    </w:pPr>
    <w:rPr>
      <w:rFonts w:ascii="Times New Roman" w:eastAsia="Times New Roman" w:hAnsi="Times New Roman" w:cs="Times New Roman"/>
      <w:sz w:val="24"/>
      <w:szCs w:val="20"/>
    </w:rPr>
  </w:style>
  <w:style w:type="paragraph" w:customStyle="1" w:styleId="SectionText">
    <w:name w:val="SectionText"/>
    <w:rsid w:val="000039A3"/>
    <w:pPr>
      <w:autoSpaceDE w:val="0"/>
      <w:autoSpaceDN w:val="0"/>
      <w:spacing w:before="40" w:after="40" w:line="240" w:lineRule="auto"/>
    </w:pPr>
    <w:rPr>
      <w:rFonts w:ascii="Book Antiqua" w:eastAsia="Times New Roman" w:hAnsi="Book Antiqua" w:cs="Times New Roman"/>
      <w:szCs w:val="20"/>
    </w:rPr>
  </w:style>
  <w:style w:type="character" w:customStyle="1" w:styleId="Heading2Char">
    <w:name w:val="Heading 2 Char"/>
    <w:aliases w:val="Sub-heading Char,H2 Char,h2 Char,2 Char,Section Char,Header 2 Char,Func Header Char,style2 Char,Chapter Title Char,Heading 1.1 Char,Major Char,Project 2 Char,RFS 2 Char,Tempo Heading 2 Char,head2 Char,Outline2 Char,Head2 Char,h21 Char"/>
    <w:basedOn w:val="DefaultParagraphFont"/>
    <w:link w:val="Heading2"/>
    <w:rsid w:val="000039A3"/>
    <w:rPr>
      <w:rFonts w:eastAsiaTheme="majorEastAsia" w:cstheme="majorBidi"/>
      <w:b/>
      <w:bCs/>
      <w:color w:val="4F81BD" w:themeColor="accent1"/>
      <w:sz w:val="28"/>
      <w:szCs w:val="26"/>
    </w:rPr>
  </w:style>
  <w:style w:type="character" w:customStyle="1" w:styleId="Heading4Char">
    <w:name w:val="Heading 4 Char"/>
    <w:aliases w:val="Req Char,Subsection Char,H4 Char,4heading Char,PA Micro Section Char,4 dash Char,d Char,Level 2 - a Char,Sub-Minor Char,Level 2 - a1 Char,Sub-Minor1 Char,Level 2 - a2 Char,Sub-Minor2 Char,Level 2 - a3 Char,Sub-Minor3 Char,Sub-Minor4 Char"/>
    <w:basedOn w:val="DefaultParagraphFont"/>
    <w:link w:val="Heading4"/>
    <w:rsid w:val="00081FA8"/>
    <w:rPr>
      <w:rFonts w:eastAsiaTheme="majorEastAsia" w:cs="Segoe UI"/>
      <w:b/>
      <w:color w:val="CF0F98"/>
      <w:sz w:val="24"/>
      <w:szCs w:val="28"/>
    </w:rPr>
  </w:style>
  <w:style w:type="character" w:customStyle="1" w:styleId="Heading5Char">
    <w:name w:val="Heading 5 Char"/>
    <w:basedOn w:val="DefaultParagraphFont"/>
    <w:link w:val="Heading5"/>
    <w:rsid w:val="00554971"/>
    <w:rPr>
      <w:rFonts w:eastAsiaTheme="majorEastAsia" w:cs="Segoe UI"/>
      <w:bCs/>
      <w:color w:val="CF0F98"/>
      <w:sz w:val="24"/>
      <w:szCs w:val="28"/>
    </w:rPr>
  </w:style>
  <w:style w:type="character" w:customStyle="1" w:styleId="Heading6Char">
    <w:name w:val="Heading 6 Char"/>
    <w:basedOn w:val="DefaultParagraphFont"/>
    <w:link w:val="Heading6"/>
    <w:uiPriority w:val="9"/>
    <w:rsid w:val="000039A3"/>
    <w:rPr>
      <w:rFonts w:asciiTheme="majorHAnsi" w:eastAsiaTheme="majorEastAsia" w:hAnsiTheme="majorHAnsi" w:cstheme="majorBidi"/>
      <w:iCs/>
      <w:color w:val="4F81BD" w:themeColor="accent1"/>
    </w:rPr>
  </w:style>
  <w:style w:type="character" w:customStyle="1" w:styleId="Heading7Char">
    <w:name w:val="Heading 7 Char"/>
    <w:basedOn w:val="DefaultParagraphFont"/>
    <w:link w:val="Heading7"/>
    <w:uiPriority w:val="9"/>
    <w:rsid w:val="000039A3"/>
    <w:rPr>
      <w:rFonts w:asciiTheme="majorHAnsi" w:eastAsiaTheme="majorEastAsia" w:hAnsiTheme="majorHAnsi" w:cstheme="majorBidi"/>
      <w:i/>
      <w:iCs/>
      <w:color w:val="000000"/>
    </w:rPr>
  </w:style>
  <w:style w:type="character" w:customStyle="1" w:styleId="Heading8Char">
    <w:name w:val="Heading 8 Char"/>
    <w:basedOn w:val="DefaultParagraphFont"/>
    <w:link w:val="Heading8"/>
    <w:uiPriority w:val="9"/>
    <w:rsid w:val="000039A3"/>
    <w:rPr>
      <w:rFonts w:asciiTheme="majorHAnsi" w:eastAsiaTheme="majorEastAsia" w:hAnsiTheme="majorHAnsi" w:cstheme="majorBidi"/>
      <w:color w:val="000000"/>
      <w:sz w:val="20"/>
      <w:szCs w:val="20"/>
    </w:rPr>
  </w:style>
  <w:style w:type="character" w:customStyle="1" w:styleId="Heading9Char">
    <w:name w:val="Heading 9 Char"/>
    <w:basedOn w:val="DefaultParagraphFont"/>
    <w:link w:val="Heading9"/>
    <w:uiPriority w:val="9"/>
    <w:rsid w:val="000039A3"/>
    <w:rPr>
      <w:rFonts w:asciiTheme="majorHAnsi" w:eastAsiaTheme="majorEastAsia" w:hAnsiTheme="majorHAnsi" w:cstheme="majorBidi"/>
      <w:i/>
      <w:iCs/>
      <w:color w:val="000000"/>
      <w:sz w:val="20"/>
      <w:szCs w:val="20"/>
    </w:rPr>
  </w:style>
  <w:style w:type="paragraph" w:styleId="TOC1">
    <w:name w:val="toc 1"/>
    <w:basedOn w:val="Normal"/>
    <w:next w:val="Normal"/>
    <w:autoRedefine/>
    <w:uiPriority w:val="39"/>
    <w:qFormat/>
    <w:rsid w:val="0007309A"/>
    <w:pPr>
      <w:tabs>
        <w:tab w:val="left" w:pos="600"/>
        <w:tab w:val="right" w:leader="dot" w:pos="11199"/>
      </w:tabs>
      <w:spacing w:before="120" w:after="120"/>
      <w:jc w:val="left"/>
    </w:pPr>
    <w:rPr>
      <w:rFonts w:asciiTheme="minorHAnsi" w:hAnsiTheme="minorHAnsi" w:cstheme="minorHAnsi"/>
      <w:b/>
      <w:bCs/>
      <w:caps/>
      <w:noProof/>
      <w:color w:val="002060"/>
      <w:sz w:val="24"/>
      <w:szCs w:val="24"/>
    </w:rPr>
  </w:style>
  <w:style w:type="paragraph" w:styleId="TOC2">
    <w:name w:val="toc 2"/>
    <w:basedOn w:val="Normal"/>
    <w:next w:val="Normal"/>
    <w:autoRedefine/>
    <w:uiPriority w:val="39"/>
    <w:qFormat/>
    <w:rsid w:val="00FC27FE"/>
    <w:pPr>
      <w:tabs>
        <w:tab w:val="left" w:pos="800"/>
        <w:tab w:val="right" w:leader="dot" w:pos="11199"/>
      </w:tabs>
      <w:spacing w:after="0"/>
      <w:ind w:left="200"/>
      <w:jc w:val="left"/>
    </w:pPr>
    <w:rPr>
      <w:rFonts w:asciiTheme="minorHAnsi" w:hAnsiTheme="minorHAnsi" w:cstheme="minorHAnsi"/>
      <w:smallCaps/>
      <w:noProof/>
      <w:color w:val="D60093"/>
      <w:szCs w:val="20"/>
    </w:rPr>
  </w:style>
  <w:style w:type="paragraph" w:styleId="TOC3">
    <w:name w:val="toc 3"/>
    <w:basedOn w:val="Normal"/>
    <w:next w:val="Normal"/>
    <w:autoRedefine/>
    <w:uiPriority w:val="39"/>
    <w:qFormat/>
    <w:rsid w:val="006E59A4"/>
    <w:pPr>
      <w:tabs>
        <w:tab w:val="right" w:leader="dot" w:pos="11199"/>
      </w:tabs>
      <w:spacing w:after="0"/>
      <w:ind w:left="400" w:right="440" w:hanging="289"/>
      <w:jc w:val="left"/>
    </w:pPr>
    <w:rPr>
      <w:rFonts w:ascii="Times New Roman" w:eastAsia="SimHei" w:hAnsi="Times New Roman" w:cs="Times New Roman"/>
      <w:color w:val="202124"/>
      <w:sz w:val="24"/>
      <w:shd w:val="clear" w:color="auto" w:fill="FFFFFF"/>
    </w:rPr>
  </w:style>
  <w:style w:type="paragraph" w:styleId="TOC4">
    <w:name w:val="toc 4"/>
    <w:basedOn w:val="Normal"/>
    <w:next w:val="Normal"/>
    <w:autoRedefine/>
    <w:uiPriority w:val="39"/>
    <w:rsid w:val="000039A3"/>
    <w:pPr>
      <w:spacing w:after="0"/>
      <w:ind w:left="600"/>
      <w:jc w:val="left"/>
    </w:pPr>
    <w:rPr>
      <w:rFonts w:asciiTheme="minorHAnsi" w:hAnsiTheme="minorHAnsi" w:cstheme="minorHAnsi"/>
      <w:sz w:val="18"/>
      <w:szCs w:val="18"/>
    </w:rPr>
  </w:style>
  <w:style w:type="paragraph" w:styleId="TOC5">
    <w:name w:val="toc 5"/>
    <w:basedOn w:val="Normal"/>
    <w:next w:val="Normal"/>
    <w:autoRedefine/>
    <w:uiPriority w:val="39"/>
    <w:rsid w:val="000039A3"/>
    <w:pPr>
      <w:spacing w:after="0"/>
      <w:ind w:left="800"/>
      <w:jc w:val="left"/>
    </w:pPr>
    <w:rPr>
      <w:rFonts w:asciiTheme="minorHAnsi" w:hAnsiTheme="minorHAnsi" w:cstheme="minorHAnsi"/>
      <w:sz w:val="18"/>
      <w:szCs w:val="18"/>
    </w:rPr>
  </w:style>
  <w:style w:type="paragraph" w:styleId="TOC6">
    <w:name w:val="toc 6"/>
    <w:basedOn w:val="Normal"/>
    <w:next w:val="Normal"/>
    <w:autoRedefine/>
    <w:uiPriority w:val="39"/>
    <w:rsid w:val="000039A3"/>
    <w:pPr>
      <w:spacing w:after="0"/>
      <w:ind w:left="1000"/>
      <w:jc w:val="left"/>
    </w:pPr>
    <w:rPr>
      <w:rFonts w:asciiTheme="minorHAnsi" w:hAnsiTheme="minorHAnsi" w:cstheme="minorHAnsi"/>
      <w:sz w:val="18"/>
      <w:szCs w:val="18"/>
    </w:rPr>
  </w:style>
  <w:style w:type="paragraph" w:styleId="TOC7">
    <w:name w:val="toc 7"/>
    <w:basedOn w:val="Normal"/>
    <w:next w:val="Normal"/>
    <w:autoRedefine/>
    <w:uiPriority w:val="39"/>
    <w:rsid w:val="000039A3"/>
    <w:pPr>
      <w:spacing w:after="0"/>
      <w:ind w:left="1200"/>
      <w:jc w:val="left"/>
    </w:pPr>
    <w:rPr>
      <w:rFonts w:asciiTheme="minorHAnsi" w:hAnsiTheme="minorHAnsi" w:cstheme="minorHAnsi"/>
      <w:sz w:val="18"/>
      <w:szCs w:val="18"/>
    </w:rPr>
  </w:style>
  <w:style w:type="paragraph" w:styleId="TOC8">
    <w:name w:val="toc 8"/>
    <w:basedOn w:val="Normal"/>
    <w:next w:val="Normal"/>
    <w:autoRedefine/>
    <w:uiPriority w:val="39"/>
    <w:rsid w:val="000039A3"/>
    <w:pPr>
      <w:spacing w:after="0"/>
      <w:ind w:left="1400"/>
      <w:jc w:val="left"/>
    </w:pPr>
    <w:rPr>
      <w:rFonts w:asciiTheme="minorHAnsi" w:hAnsiTheme="minorHAnsi" w:cstheme="minorHAnsi"/>
      <w:sz w:val="18"/>
      <w:szCs w:val="18"/>
    </w:rPr>
  </w:style>
  <w:style w:type="paragraph" w:styleId="TOC9">
    <w:name w:val="toc 9"/>
    <w:basedOn w:val="Normal"/>
    <w:next w:val="Normal"/>
    <w:autoRedefine/>
    <w:uiPriority w:val="39"/>
    <w:rsid w:val="000039A3"/>
    <w:pPr>
      <w:spacing w:after="0"/>
      <w:ind w:left="1600"/>
      <w:jc w:val="left"/>
    </w:pPr>
    <w:rPr>
      <w:rFonts w:asciiTheme="minorHAnsi" w:hAnsiTheme="minorHAnsi" w:cstheme="minorHAnsi"/>
      <w:sz w:val="18"/>
      <w:szCs w:val="18"/>
    </w:rPr>
  </w:style>
  <w:style w:type="paragraph" w:styleId="CommentText">
    <w:name w:val="annotation text"/>
    <w:basedOn w:val="Normal"/>
    <w:link w:val="CommentTextChar"/>
    <w:semiHidden/>
    <w:rsid w:val="000039A3"/>
    <w:pPr>
      <w:spacing w:after="0"/>
    </w:pPr>
    <w:rPr>
      <w:rFonts w:ascii="Times New Roman" w:eastAsiaTheme="minorHAnsi" w:hAnsi="Times New Roman" w:cs="Times New Roman"/>
    </w:rPr>
  </w:style>
  <w:style w:type="character" w:customStyle="1" w:styleId="CommentTextChar">
    <w:name w:val="Comment Text Char"/>
    <w:basedOn w:val="DefaultParagraphFont"/>
    <w:link w:val="CommentText"/>
    <w:semiHidden/>
    <w:rsid w:val="000039A3"/>
    <w:rPr>
      <w:rFonts w:ascii="Times New Roman" w:hAnsi="Times New Roman" w:cs="Times New Roman"/>
      <w:sz w:val="20"/>
    </w:rPr>
  </w:style>
  <w:style w:type="paragraph" w:styleId="Header">
    <w:name w:val="header"/>
    <w:aliases w:val="*Header,h,Guideline,ho,header odd"/>
    <w:basedOn w:val="Normal"/>
    <w:link w:val="HeaderChar"/>
    <w:uiPriority w:val="99"/>
    <w:rsid w:val="000039A3"/>
    <w:pPr>
      <w:tabs>
        <w:tab w:val="center" w:pos="4320"/>
        <w:tab w:val="right" w:pos="8640"/>
      </w:tabs>
      <w:spacing w:after="0"/>
    </w:pPr>
    <w:rPr>
      <w:rFonts w:asciiTheme="minorHAnsi" w:eastAsiaTheme="minorHAnsi" w:hAnsiTheme="minorHAnsi" w:cstheme="minorBidi"/>
    </w:rPr>
  </w:style>
  <w:style w:type="character" w:customStyle="1" w:styleId="HeaderChar">
    <w:name w:val="Header Char"/>
    <w:aliases w:val="*Header Char,h Char,Guideline Char,ho Char,header odd Char"/>
    <w:link w:val="Header"/>
    <w:uiPriority w:val="99"/>
    <w:rsid w:val="000039A3"/>
    <w:rPr>
      <w:sz w:val="20"/>
    </w:rPr>
  </w:style>
  <w:style w:type="paragraph" w:styleId="Footer">
    <w:name w:val="footer"/>
    <w:basedOn w:val="Normal"/>
    <w:link w:val="FooterChar"/>
    <w:uiPriority w:val="99"/>
    <w:qFormat/>
    <w:rsid w:val="000039A3"/>
    <w:pPr>
      <w:tabs>
        <w:tab w:val="center" w:pos="4320"/>
        <w:tab w:val="right" w:pos="8640"/>
      </w:tabs>
      <w:spacing w:after="0"/>
    </w:pPr>
    <w:rPr>
      <w:rFonts w:asciiTheme="minorHAnsi" w:eastAsiaTheme="minorHAnsi" w:hAnsiTheme="minorHAnsi" w:cstheme="minorBidi"/>
    </w:rPr>
  </w:style>
  <w:style w:type="character" w:customStyle="1" w:styleId="FooterChar">
    <w:name w:val="Footer Char"/>
    <w:basedOn w:val="DefaultParagraphFont"/>
    <w:link w:val="Footer"/>
    <w:uiPriority w:val="99"/>
    <w:rsid w:val="000039A3"/>
    <w:rPr>
      <w:sz w:val="20"/>
    </w:rPr>
  </w:style>
  <w:style w:type="paragraph" w:styleId="Caption">
    <w:name w:val="caption"/>
    <w:basedOn w:val="Normal"/>
    <w:next w:val="Normal"/>
    <w:uiPriority w:val="35"/>
    <w:semiHidden/>
    <w:unhideWhenUsed/>
    <w:qFormat/>
    <w:rsid w:val="000039A3"/>
    <w:pPr>
      <w:spacing w:after="0" w:line="240" w:lineRule="auto"/>
    </w:pPr>
    <w:rPr>
      <w:rFonts w:eastAsiaTheme="minorEastAsia" w:cstheme="minorBidi"/>
      <w:bCs/>
      <w:smallCaps/>
      <w:color w:val="1F497D" w:themeColor="text2"/>
      <w:spacing w:val="6"/>
      <w:sz w:val="22"/>
      <w:szCs w:val="18"/>
      <w:lang w:bidi="hi-IN"/>
    </w:rPr>
  </w:style>
  <w:style w:type="paragraph" w:styleId="ListBullet2">
    <w:name w:val="List Bullet 2"/>
    <w:basedOn w:val="Normal"/>
    <w:autoRedefine/>
    <w:rsid w:val="000039A3"/>
    <w:pPr>
      <w:numPr>
        <w:numId w:val="1"/>
      </w:numPr>
      <w:spacing w:after="0"/>
    </w:pPr>
    <w:rPr>
      <w:rFonts w:asciiTheme="minorHAnsi" w:eastAsiaTheme="minorHAnsi" w:hAnsiTheme="minorHAnsi" w:cstheme="minorBidi"/>
      <w:szCs w:val="24"/>
    </w:rPr>
  </w:style>
  <w:style w:type="paragraph" w:styleId="BodyTextIndent">
    <w:name w:val="Body Text Indent"/>
    <w:basedOn w:val="Normal"/>
    <w:link w:val="BodyTextIndentChar"/>
    <w:rsid w:val="000039A3"/>
    <w:pPr>
      <w:spacing w:after="120"/>
      <w:ind w:left="360"/>
    </w:pPr>
    <w:rPr>
      <w:rFonts w:asciiTheme="minorHAnsi" w:eastAsiaTheme="minorHAnsi" w:hAnsiTheme="minorHAnsi" w:cstheme="minorBidi"/>
    </w:rPr>
  </w:style>
  <w:style w:type="character" w:customStyle="1" w:styleId="BodyTextIndentChar">
    <w:name w:val="Body Text Indent Char"/>
    <w:basedOn w:val="DefaultParagraphFont"/>
    <w:link w:val="BodyTextIndent"/>
    <w:rsid w:val="000039A3"/>
    <w:rPr>
      <w:sz w:val="20"/>
    </w:rPr>
  </w:style>
  <w:style w:type="paragraph" w:styleId="Subtitle">
    <w:name w:val="Subtitle"/>
    <w:basedOn w:val="Normal"/>
    <w:next w:val="Normal"/>
    <w:link w:val="SubtitleChar"/>
    <w:uiPriority w:val="11"/>
    <w:qFormat/>
    <w:rsid w:val="000039A3"/>
    <w:pPr>
      <w:numPr>
        <w:ilvl w:val="1"/>
      </w:numPr>
      <w:spacing w:after="0"/>
    </w:pPr>
    <w:rPr>
      <w:rFonts w:asciiTheme="minorHAnsi" w:hAnsiTheme="minorHAnsi"/>
      <w:iCs/>
      <w:color w:val="1F497D" w:themeColor="text2"/>
      <w:sz w:val="40"/>
      <w:szCs w:val="24"/>
      <w:lang w:bidi="hi-IN"/>
    </w:rPr>
  </w:style>
  <w:style w:type="character" w:customStyle="1" w:styleId="SubtitleChar">
    <w:name w:val="Subtitle Char"/>
    <w:basedOn w:val="DefaultParagraphFont"/>
    <w:link w:val="Subtitle"/>
    <w:uiPriority w:val="11"/>
    <w:rsid w:val="000039A3"/>
    <w:rPr>
      <w:rFonts w:eastAsiaTheme="majorEastAsia" w:cstheme="majorBidi"/>
      <w:iCs/>
      <w:color w:val="1F497D" w:themeColor="text2"/>
      <w:sz w:val="40"/>
      <w:szCs w:val="24"/>
      <w:lang w:bidi="hi-IN"/>
    </w:rPr>
  </w:style>
  <w:style w:type="paragraph" w:styleId="NoteHeading">
    <w:name w:val="Note Heading"/>
    <w:basedOn w:val="Normal"/>
    <w:next w:val="Normal"/>
    <w:link w:val="NoteHeadingChar"/>
    <w:rsid w:val="000039A3"/>
    <w:pPr>
      <w:spacing w:after="0"/>
    </w:pPr>
    <w:rPr>
      <w:rFonts w:asciiTheme="minorHAnsi" w:eastAsiaTheme="minorHAnsi" w:hAnsiTheme="minorHAnsi" w:cstheme="minorBidi"/>
      <w:szCs w:val="24"/>
    </w:rPr>
  </w:style>
  <w:style w:type="character" w:customStyle="1" w:styleId="NoteHeadingChar">
    <w:name w:val="Note Heading Char"/>
    <w:basedOn w:val="DefaultParagraphFont"/>
    <w:link w:val="NoteHeading"/>
    <w:rsid w:val="000039A3"/>
    <w:rPr>
      <w:sz w:val="20"/>
      <w:szCs w:val="24"/>
    </w:rPr>
  </w:style>
  <w:style w:type="paragraph" w:styleId="BodyText3">
    <w:name w:val="Body Text 3"/>
    <w:basedOn w:val="Normal"/>
    <w:link w:val="BodyText3Char"/>
    <w:rsid w:val="000039A3"/>
    <w:pPr>
      <w:spacing w:after="120"/>
    </w:pPr>
    <w:rPr>
      <w:rFonts w:asciiTheme="minorHAnsi" w:eastAsiaTheme="minorHAnsi" w:hAnsiTheme="minorHAnsi" w:cstheme="minorBidi"/>
      <w:sz w:val="16"/>
      <w:szCs w:val="16"/>
    </w:rPr>
  </w:style>
  <w:style w:type="character" w:customStyle="1" w:styleId="BodyText3Char">
    <w:name w:val="Body Text 3 Char"/>
    <w:basedOn w:val="DefaultParagraphFont"/>
    <w:link w:val="BodyText3"/>
    <w:rsid w:val="000039A3"/>
    <w:rPr>
      <w:sz w:val="16"/>
      <w:szCs w:val="16"/>
    </w:rPr>
  </w:style>
  <w:style w:type="paragraph" w:styleId="BodyTextIndent3">
    <w:name w:val="Body Text Indent 3"/>
    <w:basedOn w:val="Normal"/>
    <w:link w:val="BodyTextIndent3Char"/>
    <w:rsid w:val="000039A3"/>
    <w:pPr>
      <w:spacing w:after="120"/>
      <w:ind w:left="360"/>
    </w:pPr>
    <w:rPr>
      <w:rFonts w:asciiTheme="minorHAnsi" w:eastAsiaTheme="minorHAnsi" w:hAnsiTheme="minorHAnsi" w:cstheme="minorBidi"/>
      <w:sz w:val="16"/>
      <w:szCs w:val="16"/>
    </w:rPr>
  </w:style>
  <w:style w:type="character" w:customStyle="1" w:styleId="BodyTextIndent3Char">
    <w:name w:val="Body Text Indent 3 Char"/>
    <w:basedOn w:val="DefaultParagraphFont"/>
    <w:link w:val="BodyTextIndent3"/>
    <w:rsid w:val="000039A3"/>
    <w:rPr>
      <w:sz w:val="16"/>
      <w:szCs w:val="16"/>
    </w:rPr>
  </w:style>
  <w:style w:type="character" w:styleId="Hyperlink">
    <w:name w:val="Hyperlink"/>
    <w:basedOn w:val="DefaultParagraphFont"/>
    <w:uiPriority w:val="99"/>
    <w:qFormat/>
    <w:rsid w:val="000039A3"/>
    <w:rPr>
      <w:color w:val="0000FF"/>
      <w:u w:val="single"/>
    </w:rPr>
  </w:style>
  <w:style w:type="character" w:styleId="FollowedHyperlink">
    <w:name w:val="FollowedHyperlink"/>
    <w:basedOn w:val="DefaultParagraphFont"/>
    <w:rsid w:val="000039A3"/>
    <w:rPr>
      <w:color w:val="800080"/>
      <w:u w:val="single"/>
    </w:rPr>
  </w:style>
  <w:style w:type="character" w:styleId="Strong">
    <w:name w:val="Strong"/>
    <w:basedOn w:val="DefaultParagraphFont"/>
    <w:uiPriority w:val="22"/>
    <w:qFormat/>
    <w:rsid w:val="000039A3"/>
    <w:rPr>
      <w:b w:val="0"/>
      <w:bCs/>
      <w:i/>
      <w:color w:val="1F497D" w:themeColor="text2"/>
    </w:rPr>
  </w:style>
  <w:style w:type="character" w:styleId="Emphasis">
    <w:name w:val="Emphasis"/>
    <w:basedOn w:val="DefaultParagraphFont"/>
    <w:uiPriority w:val="20"/>
    <w:qFormat/>
    <w:rsid w:val="000039A3"/>
    <w:rPr>
      <w:b/>
      <w:i/>
      <w:iCs/>
    </w:rPr>
  </w:style>
  <w:style w:type="paragraph" w:styleId="NormalWeb">
    <w:name w:val="Normal (Web)"/>
    <w:basedOn w:val="Normal"/>
    <w:link w:val="NormalWebChar"/>
    <w:uiPriority w:val="99"/>
    <w:rsid w:val="000039A3"/>
    <w:pPr>
      <w:spacing w:before="100" w:beforeAutospacing="1" w:after="100" w:afterAutospacing="1"/>
    </w:pPr>
    <w:rPr>
      <w:rFonts w:ascii="Times New Roman" w:eastAsiaTheme="minorHAnsi" w:hAnsi="Times New Roman" w:cs="Times New Roman"/>
      <w:sz w:val="24"/>
      <w:szCs w:val="24"/>
      <w:lang w:bidi="ta-IN"/>
    </w:rPr>
  </w:style>
  <w:style w:type="paragraph" w:styleId="HTMLPreformatted">
    <w:name w:val="HTML Preformatted"/>
    <w:basedOn w:val="Normal"/>
    <w:link w:val="HTMLPreformattedChar"/>
    <w:rsid w:val="000039A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Courier New" w:eastAsiaTheme="minorHAnsi" w:hAnsi="Courier New" w:cs="Times New Roman"/>
      <w:lang w:val="en-GB"/>
    </w:rPr>
  </w:style>
  <w:style w:type="character" w:customStyle="1" w:styleId="HTMLPreformattedChar">
    <w:name w:val="HTML Preformatted Char"/>
    <w:basedOn w:val="DefaultParagraphFont"/>
    <w:link w:val="HTMLPreformatted"/>
    <w:rsid w:val="000039A3"/>
    <w:rPr>
      <w:rFonts w:ascii="Courier New" w:hAnsi="Courier New" w:cs="Times New Roman"/>
      <w:sz w:val="20"/>
      <w:lang w:val="en-GB"/>
    </w:rPr>
  </w:style>
  <w:style w:type="numbering" w:styleId="111111">
    <w:name w:val="Outline List 2"/>
    <w:basedOn w:val="NoList"/>
    <w:rsid w:val="000039A3"/>
    <w:pPr>
      <w:numPr>
        <w:numId w:val="2"/>
      </w:numPr>
    </w:pPr>
  </w:style>
  <w:style w:type="table" w:styleId="TableClassic2">
    <w:name w:val="Table Classic 2"/>
    <w:basedOn w:val="TableNormal"/>
    <w:rsid w:val="000039A3"/>
    <w:pPr>
      <w:spacing w:after="180" w:line="274"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olumns4">
    <w:name w:val="Table Columns 4"/>
    <w:basedOn w:val="TableNormal"/>
    <w:rsid w:val="000039A3"/>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Grid8">
    <w:name w:val="Table Grid 8"/>
    <w:basedOn w:val="TableNormal"/>
    <w:rsid w:val="000039A3"/>
    <w:pPr>
      <w:suppressAutoHyphens/>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3Deffects3">
    <w:name w:val="Table 3D effects 3"/>
    <w:basedOn w:val="TableNormal"/>
    <w:rsid w:val="000039A3"/>
    <w:pPr>
      <w:spacing w:after="180" w:line="274"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ntemporary">
    <w:name w:val="Table Contemporary"/>
    <w:basedOn w:val="TableNormal"/>
    <w:rsid w:val="000039A3"/>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Web2">
    <w:name w:val="Table Web 2"/>
    <w:basedOn w:val="TableNormal"/>
    <w:rsid w:val="000039A3"/>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BalloonText">
    <w:name w:val="Balloon Text"/>
    <w:basedOn w:val="Normal"/>
    <w:link w:val="BalloonTextChar"/>
    <w:uiPriority w:val="99"/>
    <w:rsid w:val="000039A3"/>
    <w:pPr>
      <w:spacing w:after="0"/>
    </w:pPr>
    <w:rPr>
      <w:rFonts w:ascii="Tahoma" w:eastAsiaTheme="minorHAnsi" w:hAnsi="Tahoma" w:cs="Tahoma"/>
      <w:sz w:val="16"/>
      <w:szCs w:val="16"/>
    </w:rPr>
  </w:style>
  <w:style w:type="character" w:customStyle="1" w:styleId="BalloonTextChar">
    <w:name w:val="Balloon Text Char"/>
    <w:basedOn w:val="DefaultParagraphFont"/>
    <w:link w:val="BalloonText"/>
    <w:uiPriority w:val="99"/>
    <w:rsid w:val="000039A3"/>
    <w:rPr>
      <w:rFonts w:ascii="Tahoma" w:hAnsi="Tahoma" w:cs="Tahoma"/>
      <w:sz w:val="16"/>
      <w:szCs w:val="16"/>
    </w:rPr>
  </w:style>
  <w:style w:type="table" w:styleId="TableGrid">
    <w:name w:val="Table Grid"/>
    <w:aliases w:val="SAP New Branding Table Style"/>
    <w:basedOn w:val="TableNormal"/>
    <w:uiPriority w:val="39"/>
    <w:rsid w:val="000039A3"/>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NoSpacing">
    <w:name w:val="No Spacing"/>
    <w:aliases w:val="No Spacing1,Normal No Spacing,No Spacing2,No Spacing11"/>
    <w:link w:val="NoSpacingChar"/>
    <w:uiPriority w:val="1"/>
    <w:qFormat/>
    <w:rsid w:val="000039A3"/>
    <w:pPr>
      <w:spacing w:line="240" w:lineRule="auto"/>
    </w:pPr>
  </w:style>
  <w:style w:type="character" w:customStyle="1" w:styleId="NoSpacingChar">
    <w:name w:val="No Spacing Char"/>
    <w:aliases w:val="No Spacing1 Char,Normal No Spacing Char,No Spacing2 Char,No Spacing11 Char"/>
    <w:basedOn w:val="DefaultParagraphFont"/>
    <w:link w:val="NoSpacing"/>
    <w:uiPriority w:val="1"/>
    <w:rsid w:val="000039A3"/>
  </w:style>
  <w:style w:type="table" w:styleId="LightList-Accent1">
    <w:name w:val="Light List Accent 1"/>
    <w:basedOn w:val="TableNormal"/>
    <w:uiPriority w:val="61"/>
    <w:rsid w:val="000039A3"/>
    <w:pPr>
      <w:spacing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MediumShading1-Accent1">
    <w:name w:val="Medium Shading 1 Accent 1"/>
    <w:basedOn w:val="TableNormal"/>
    <w:uiPriority w:val="63"/>
    <w:rsid w:val="000039A3"/>
    <w:pPr>
      <w:spacing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paragraph" w:styleId="ListParagraph">
    <w:name w:val="List Paragraph"/>
    <w:aliases w:val="List Paragraph1,List Paragraph Char Char,b1,Figure_name,Equipment,Numbered Indented Text,List Paragraph2,List_TIS,lp1,List Paragraph11,Number_1,new,SGLText List Paragraph,Colorful List - Accent 11,Bullet 1,List Paragraph (numbered (a)),Ha"/>
    <w:basedOn w:val="Normal"/>
    <w:link w:val="ListParagraphChar"/>
    <w:uiPriority w:val="34"/>
    <w:qFormat/>
    <w:rsid w:val="000039A3"/>
    <w:pPr>
      <w:spacing w:after="0" w:line="240" w:lineRule="auto"/>
      <w:ind w:left="720" w:hanging="288"/>
      <w:contextualSpacing/>
    </w:pPr>
    <w:rPr>
      <w:rFonts w:asciiTheme="minorHAnsi" w:eastAsiaTheme="minorHAnsi" w:hAnsiTheme="minorHAnsi" w:cstheme="minorBidi"/>
      <w:color w:val="1F497D" w:themeColor="text2"/>
    </w:rPr>
  </w:style>
  <w:style w:type="paragraph" w:styleId="Quote">
    <w:name w:val="Quote"/>
    <w:basedOn w:val="Normal"/>
    <w:next w:val="Normal"/>
    <w:link w:val="QuoteChar"/>
    <w:uiPriority w:val="29"/>
    <w:qFormat/>
    <w:rsid w:val="000039A3"/>
    <w:pPr>
      <w:spacing w:after="0"/>
      <w:jc w:val="center"/>
    </w:pPr>
    <w:rPr>
      <w:rFonts w:asciiTheme="minorHAnsi" w:eastAsiaTheme="minorEastAsia" w:hAnsiTheme="minorHAnsi" w:cstheme="minorBidi"/>
      <w:b/>
      <w:i/>
      <w:iCs/>
      <w:color w:val="4F81BD" w:themeColor="accent1"/>
      <w:sz w:val="26"/>
      <w:lang w:bidi="hi-IN"/>
    </w:rPr>
  </w:style>
  <w:style w:type="character" w:customStyle="1" w:styleId="QuoteChar">
    <w:name w:val="Quote Char"/>
    <w:basedOn w:val="DefaultParagraphFont"/>
    <w:link w:val="Quote"/>
    <w:uiPriority w:val="29"/>
    <w:rsid w:val="000039A3"/>
    <w:rPr>
      <w:rFonts w:eastAsiaTheme="minorEastAsia"/>
      <w:b/>
      <w:i/>
      <w:iCs/>
      <w:color w:val="4F81BD" w:themeColor="accent1"/>
      <w:sz w:val="26"/>
      <w:lang w:bidi="hi-IN"/>
    </w:rPr>
  </w:style>
  <w:style w:type="paragraph" w:styleId="IntenseQuote">
    <w:name w:val="Intense Quote"/>
    <w:basedOn w:val="Normal"/>
    <w:next w:val="Normal"/>
    <w:link w:val="IntenseQuoteChar"/>
    <w:uiPriority w:val="30"/>
    <w:qFormat/>
    <w:rsid w:val="000039A3"/>
    <w:pPr>
      <w:pBdr>
        <w:top w:val="single" w:sz="36" w:space="8" w:color="4F81BD" w:themeColor="accent1"/>
        <w:left w:val="single" w:sz="36" w:space="8" w:color="4F81BD" w:themeColor="accent1"/>
        <w:bottom w:val="single" w:sz="36" w:space="8" w:color="4F81BD" w:themeColor="accent1"/>
        <w:right w:val="single" w:sz="36" w:space="8" w:color="4F81BD" w:themeColor="accent1"/>
      </w:pBdr>
      <w:shd w:val="clear" w:color="auto" w:fill="4F81BD" w:themeFill="accent1"/>
      <w:spacing w:before="200"/>
      <w:ind w:left="259" w:right="259"/>
      <w:jc w:val="center"/>
    </w:pPr>
    <w:rPr>
      <w:rFonts w:eastAsiaTheme="minorEastAsia" w:cstheme="minorBidi"/>
      <w:bCs/>
      <w:iCs/>
      <w:color w:val="FFFFFF" w:themeColor="background1"/>
      <w:sz w:val="28"/>
      <w:lang w:bidi="hi-IN"/>
    </w:rPr>
  </w:style>
  <w:style w:type="character" w:customStyle="1" w:styleId="IntenseQuoteChar">
    <w:name w:val="Intense Quote Char"/>
    <w:basedOn w:val="DefaultParagraphFont"/>
    <w:link w:val="IntenseQuote"/>
    <w:uiPriority w:val="30"/>
    <w:rsid w:val="000039A3"/>
    <w:rPr>
      <w:rFonts w:asciiTheme="majorHAnsi" w:eastAsiaTheme="minorEastAsia" w:hAnsiTheme="majorHAnsi"/>
      <w:bCs/>
      <w:iCs/>
      <w:color w:val="FFFFFF" w:themeColor="background1"/>
      <w:sz w:val="28"/>
      <w:shd w:val="clear" w:color="auto" w:fill="4F81BD" w:themeFill="accent1"/>
      <w:lang w:bidi="hi-IN"/>
    </w:rPr>
  </w:style>
  <w:style w:type="table" w:styleId="ColorfulGrid-Accent1">
    <w:name w:val="Colorful Grid Accent 1"/>
    <w:basedOn w:val="TableNormal"/>
    <w:uiPriority w:val="73"/>
    <w:rsid w:val="000039A3"/>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LightShading-Accent2">
    <w:name w:val="Light Shading Accent 2"/>
    <w:basedOn w:val="TableNormal"/>
    <w:uiPriority w:val="60"/>
    <w:rsid w:val="000039A3"/>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List-Accent2">
    <w:name w:val="Light List Accent 2"/>
    <w:basedOn w:val="TableNormal"/>
    <w:uiPriority w:val="61"/>
    <w:rsid w:val="000039A3"/>
    <w:pPr>
      <w:spacing w:line="240" w:lineRule="auto"/>
    </w:pPr>
    <w:rPr>
      <w:rFonts w:ascii="Times New Roman" w:eastAsia="Times New Roman" w:hAnsi="Times New Roman" w:cs="Times New Roman"/>
      <w:sz w:val="20"/>
      <w:szCs w:val="20"/>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MediumGrid3-Accent2">
    <w:name w:val="Medium Grid 3 Accent 2"/>
    <w:basedOn w:val="TableNormal"/>
    <w:uiPriority w:val="69"/>
    <w:rsid w:val="000039A3"/>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ColorfulShading-Accent2">
    <w:name w:val="Colorful Shading Accent 2"/>
    <w:basedOn w:val="TableNormal"/>
    <w:uiPriority w:val="71"/>
    <w:rsid w:val="000039A3"/>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List-Accent2">
    <w:name w:val="Colorful List Accent 2"/>
    <w:basedOn w:val="TableNormal"/>
    <w:uiPriority w:val="72"/>
    <w:rsid w:val="000039A3"/>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Grid-Accent2">
    <w:name w:val="Colorful Grid Accent 2"/>
    <w:basedOn w:val="TableNormal"/>
    <w:uiPriority w:val="73"/>
    <w:rsid w:val="000039A3"/>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List-Accent3">
    <w:name w:val="Colorful List Accent 3"/>
    <w:basedOn w:val="TableNormal"/>
    <w:uiPriority w:val="72"/>
    <w:rsid w:val="000039A3"/>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rsid w:val="000039A3"/>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rsid w:val="000039A3"/>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Shading-Accent6">
    <w:name w:val="Colorful Shading Accent 6"/>
    <w:basedOn w:val="TableNormal"/>
    <w:uiPriority w:val="71"/>
    <w:rsid w:val="000039A3"/>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character" w:styleId="SubtleEmphasis">
    <w:name w:val="Subtle Emphasis"/>
    <w:basedOn w:val="DefaultParagraphFont"/>
    <w:qFormat/>
    <w:rsid w:val="000039A3"/>
    <w:rPr>
      <w:i/>
      <w:iCs/>
      <w:color w:val="000000"/>
    </w:rPr>
  </w:style>
  <w:style w:type="character" w:styleId="IntenseEmphasis">
    <w:name w:val="Intense Emphasis"/>
    <w:basedOn w:val="DefaultParagraphFont"/>
    <w:uiPriority w:val="21"/>
    <w:qFormat/>
    <w:rsid w:val="000039A3"/>
    <w:rPr>
      <w:b/>
      <w:bCs/>
      <w:i/>
      <w:iCs/>
      <w:color w:val="4F81BD" w:themeColor="accent1"/>
    </w:rPr>
  </w:style>
  <w:style w:type="character" w:styleId="SubtleReference">
    <w:name w:val="Subtle Reference"/>
    <w:basedOn w:val="DefaultParagraphFont"/>
    <w:uiPriority w:val="31"/>
    <w:qFormat/>
    <w:rsid w:val="000039A3"/>
    <w:rPr>
      <w:smallCaps/>
      <w:color w:val="000000"/>
      <w:u w:val="single"/>
    </w:rPr>
  </w:style>
  <w:style w:type="character" w:styleId="IntenseReference">
    <w:name w:val="Intense Reference"/>
    <w:basedOn w:val="DefaultParagraphFont"/>
    <w:uiPriority w:val="32"/>
    <w:qFormat/>
    <w:rsid w:val="000039A3"/>
    <w:rPr>
      <w:b w:val="0"/>
      <w:bCs/>
      <w:smallCaps/>
      <w:color w:val="4F81BD" w:themeColor="accent1"/>
      <w:spacing w:val="5"/>
      <w:u w:val="single"/>
    </w:rPr>
  </w:style>
  <w:style w:type="character" w:styleId="BookTitle">
    <w:name w:val="Book Title"/>
    <w:basedOn w:val="DefaultParagraphFont"/>
    <w:qFormat/>
    <w:rsid w:val="00EB0DFE"/>
    <w:rPr>
      <w:color w:val="1F497D" w:themeColor="text2"/>
    </w:rPr>
  </w:style>
  <w:style w:type="paragraph" w:styleId="TOCHeading">
    <w:name w:val="TOC Heading"/>
    <w:basedOn w:val="Heading1"/>
    <w:next w:val="Normal"/>
    <w:uiPriority w:val="39"/>
    <w:unhideWhenUsed/>
    <w:qFormat/>
    <w:rsid w:val="000039A3"/>
    <w:pPr>
      <w:spacing w:before="480" w:line="264" w:lineRule="auto"/>
      <w:outlineLvl w:val="9"/>
    </w:pPr>
    <w:rPr>
      <w:b w:val="0"/>
    </w:rPr>
  </w:style>
  <w:style w:type="paragraph" w:customStyle="1" w:styleId="Table">
    <w:name w:val="Table"/>
    <w:basedOn w:val="Normal"/>
    <w:link w:val="TableChar"/>
    <w:autoRedefine/>
    <w:qFormat/>
    <w:rsid w:val="007B1747"/>
    <w:pPr>
      <w:spacing w:after="0"/>
    </w:pPr>
    <w:rPr>
      <w:rFonts w:eastAsia="Times New Roman"/>
      <w:b/>
      <w:snapToGrid w:val="0"/>
      <w:color w:val="FFFFFF" w:themeColor="background1"/>
      <w:szCs w:val="20"/>
      <w:lang w:eastAsia="en-GB"/>
    </w:rPr>
  </w:style>
  <w:style w:type="character" w:customStyle="1" w:styleId="TableChar">
    <w:name w:val="Table Char"/>
    <w:basedOn w:val="DefaultParagraphFont"/>
    <w:link w:val="Table"/>
    <w:rsid w:val="007B1747"/>
    <w:rPr>
      <w:rFonts w:ascii="Segoe UI" w:eastAsia="Times New Roman" w:hAnsi="Segoe UI" w:cs="Segoe UI"/>
      <w:b/>
      <w:snapToGrid w:val="0"/>
      <w:color w:val="FFFFFF" w:themeColor="background1"/>
      <w:sz w:val="20"/>
      <w:szCs w:val="20"/>
      <w:lang w:eastAsia="en-GB"/>
    </w:rPr>
  </w:style>
  <w:style w:type="paragraph" w:styleId="Revision">
    <w:name w:val="Revision"/>
    <w:hidden/>
    <w:uiPriority w:val="99"/>
    <w:semiHidden/>
    <w:rsid w:val="0074238F"/>
    <w:pPr>
      <w:spacing w:line="240" w:lineRule="auto"/>
    </w:pPr>
    <w:rPr>
      <w:sz w:val="21"/>
    </w:rPr>
  </w:style>
  <w:style w:type="table" w:styleId="TableList7">
    <w:name w:val="Table List 7"/>
    <w:basedOn w:val="TableNormal"/>
    <w:rsid w:val="0074238F"/>
    <w:pPr>
      <w:spacing w:line="360" w:lineRule="auto"/>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Classic21">
    <w:name w:val="Table Classic 21"/>
    <w:basedOn w:val="TableNormal"/>
    <w:next w:val="TableClassic2"/>
    <w:rsid w:val="0074238F"/>
    <w:pPr>
      <w:spacing w:after="180" w:line="274"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ColorfulShading-Accent12">
    <w:name w:val="Colorful Shading - Accent 12"/>
    <w:basedOn w:val="TableNormal"/>
    <w:next w:val="ColorfulShading-Accent1"/>
    <w:uiPriority w:val="71"/>
    <w:rsid w:val="0074238F"/>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customStyle="1" w:styleId="ColorfulGrid-Accent11">
    <w:name w:val="Colorful Grid - Accent 11"/>
    <w:basedOn w:val="TableNormal"/>
    <w:next w:val="ColorfulGrid-Accent1"/>
    <w:uiPriority w:val="73"/>
    <w:rsid w:val="0074238F"/>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customStyle="1" w:styleId="TableGrid1">
    <w:name w:val="Table Grid1"/>
    <w:basedOn w:val="TableNormal"/>
    <w:next w:val="TableGrid"/>
    <w:rsid w:val="0074238F"/>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Web21">
    <w:name w:val="Table Web 21"/>
    <w:basedOn w:val="TableNormal"/>
    <w:next w:val="TableWeb2"/>
    <w:rsid w:val="0074238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Grid81">
    <w:name w:val="Table Grid 81"/>
    <w:basedOn w:val="TableNormal"/>
    <w:next w:val="TableGrid8"/>
    <w:rsid w:val="0074238F"/>
    <w:pPr>
      <w:suppressAutoHyphens/>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Contemporary1">
    <w:name w:val="Table Contemporary1"/>
    <w:basedOn w:val="TableNormal"/>
    <w:next w:val="TableContemporary"/>
    <w:rsid w:val="0074238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Columns41">
    <w:name w:val="Table Columns 41"/>
    <w:basedOn w:val="TableNormal"/>
    <w:next w:val="TableColumns4"/>
    <w:rsid w:val="0074238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LightShading-Accent21">
    <w:name w:val="Light Shading - Accent 21"/>
    <w:basedOn w:val="TableNormal"/>
    <w:next w:val="LightShading-Accent2"/>
    <w:uiPriority w:val="60"/>
    <w:rsid w:val="0074238F"/>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customStyle="1" w:styleId="ColorfulList-Accent51">
    <w:name w:val="Colorful List - Accent 51"/>
    <w:basedOn w:val="TableNormal"/>
    <w:next w:val="ColorfulList-Accent5"/>
    <w:uiPriority w:val="72"/>
    <w:rsid w:val="0074238F"/>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customStyle="1" w:styleId="ColorfulShading-Accent21">
    <w:name w:val="Colorful Shading - Accent 21"/>
    <w:basedOn w:val="TableNormal"/>
    <w:next w:val="ColorfulShading-Accent2"/>
    <w:uiPriority w:val="71"/>
    <w:rsid w:val="0074238F"/>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customStyle="1" w:styleId="ColorfulList-Accent21">
    <w:name w:val="Colorful List - Accent 21"/>
    <w:basedOn w:val="TableNormal"/>
    <w:next w:val="ColorfulList-Accent2"/>
    <w:uiPriority w:val="72"/>
    <w:rsid w:val="0074238F"/>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customStyle="1" w:styleId="ColorfulList-Accent31">
    <w:name w:val="Colorful List - Accent 31"/>
    <w:basedOn w:val="TableNormal"/>
    <w:next w:val="ColorfulList-Accent3"/>
    <w:uiPriority w:val="72"/>
    <w:rsid w:val="0074238F"/>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customStyle="1" w:styleId="ColorfulList-Accent41">
    <w:name w:val="Colorful List - Accent 41"/>
    <w:basedOn w:val="TableNormal"/>
    <w:next w:val="ColorfulList-Accent4"/>
    <w:uiPriority w:val="72"/>
    <w:rsid w:val="0074238F"/>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customStyle="1" w:styleId="ColorfulShading-Accent61">
    <w:name w:val="Colorful Shading - Accent 61"/>
    <w:basedOn w:val="TableNormal"/>
    <w:next w:val="ColorfulShading-Accent6"/>
    <w:uiPriority w:val="71"/>
    <w:rsid w:val="0074238F"/>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customStyle="1" w:styleId="ColorfulGrid-Accent21">
    <w:name w:val="Colorful Grid - Accent 21"/>
    <w:basedOn w:val="TableNormal"/>
    <w:next w:val="ColorfulGrid-Accent2"/>
    <w:uiPriority w:val="73"/>
    <w:rsid w:val="0074238F"/>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customStyle="1" w:styleId="MediumGrid3-Accent21">
    <w:name w:val="Medium Grid 3 - Accent 21"/>
    <w:basedOn w:val="TableNormal"/>
    <w:next w:val="MediumGrid3-Accent2"/>
    <w:uiPriority w:val="69"/>
    <w:rsid w:val="0074238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customStyle="1" w:styleId="ColorfulShading-Accent111">
    <w:name w:val="Colorful Shading - Accent 111"/>
    <w:basedOn w:val="TableNormal"/>
    <w:next w:val="ColorfulShading-Accent1"/>
    <w:uiPriority w:val="71"/>
    <w:rsid w:val="0074238F"/>
    <w:rPr>
      <w:color w:val="000000"/>
    </w:rPr>
    <w:tblPr>
      <w:tblStyleRowBandSize w:val="1"/>
      <w:tblStyleColBandSize w:val="1"/>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customStyle="1" w:styleId="ColorfulShading-Accent13">
    <w:name w:val="Colorful Shading - Accent 13"/>
    <w:basedOn w:val="TableNormal"/>
    <w:next w:val="ColorfulShading-Accent1"/>
    <w:uiPriority w:val="71"/>
    <w:rsid w:val="0074238F"/>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customStyle="1" w:styleId="TableClassic22">
    <w:name w:val="Table Classic 22"/>
    <w:basedOn w:val="TableNormal"/>
    <w:next w:val="TableClassic2"/>
    <w:rsid w:val="0074238F"/>
    <w:pPr>
      <w:spacing w:after="180" w:line="274"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MediumShading1-Accent111">
    <w:name w:val="Medium Shading 1 - Accent 111"/>
    <w:basedOn w:val="TableNormal"/>
    <w:uiPriority w:val="63"/>
    <w:rsid w:val="0074238F"/>
    <w:pPr>
      <w:spacing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customStyle="1" w:styleId="LightList-Accent21">
    <w:name w:val="Light List - Accent 21"/>
    <w:basedOn w:val="TableNormal"/>
    <w:next w:val="LightList-Accent2"/>
    <w:uiPriority w:val="61"/>
    <w:rsid w:val="0074238F"/>
    <w:pPr>
      <w:spacing w:line="240" w:lineRule="auto"/>
    </w:pPr>
    <w:rPr>
      <w:rFonts w:ascii="Times New Roman" w:eastAsia="Times New Roman" w:hAnsi="Times New Roman" w:cs="Times New Roman"/>
      <w:sz w:val="20"/>
      <w:szCs w:val="20"/>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customStyle="1" w:styleId="LightList-Accent111">
    <w:name w:val="Light List - Accent 111"/>
    <w:basedOn w:val="TableNormal"/>
    <w:uiPriority w:val="61"/>
    <w:rsid w:val="0074238F"/>
    <w:pPr>
      <w:spacing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customStyle="1" w:styleId="ColorfulGrid-Accent12">
    <w:name w:val="Colorful Grid - Accent 12"/>
    <w:basedOn w:val="TableNormal"/>
    <w:next w:val="ColorfulGrid-Accent1"/>
    <w:uiPriority w:val="73"/>
    <w:rsid w:val="0074238F"/>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customStyle="1" w:styleId="Table3Deffects31">
    <w:name w:val="Table 3D effects 31"/>
    <w:basedOn w:val="TableNormal"/>
    <w:next w:val="Table3Deffects3"/>
    <w:rsid w:val="0074238F"/>
    <w:pPr>
      <w:spacing w:after="180" w:line="274"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LightList-Accent12">
    <w:name w:val="Light List - Accent 12"/>
    <w:basedOn w:val="TableNormal"/>
    <w:next w:val="LightList-Accent1"/>
    <w:uiPriority w:val="61"/>
    <w:rsid w:val="0074238F"/>
    <w:pPr>
      <w:spacing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customStyle="1" w:styleId="MediumShading1-Accent12">
    <w:name w:val="Medium Shading 1 - Accent 12"/>
    <w:basedOn w:val="TableNormal"/>
    <w:next w:val="MediumShading1-Accent1"/>
    <w:uiPriority w:val="63"/>
    <w:rsid w:val="0074238F"/>
    <w:pPr>
      <w:spacing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character" w:customStyle="1" w:styleId="TableTextChar">
    <w:name w:val="Table Text Char"/>
    <w:link w:val="TableText"/>
    <w:locked/>
    <w:rsid w:val="0074238F"/>
    <w:rPr>
      <w:rFonts w:ascii="Times New Roman" w:hAnsi="Times New Roman" w:cs="Times New Roman"/>
      <w:sz w:val="16"/>
      <w:szCs w:val="16"/>
      <w:lang w:eastAsia="en-GB"/>
    </w:rPr>
  </w:style>
  <w:style w:type="paragraph" w:customStyle="1" w:styleId="TableHeader">
    <w:name w:val="Table Header"/>
    <w:uiPriority w:val="99"/>
    <w:rsid w:val="0074238F"/>
    <w:pPr>
      <w:spacing w:before="60" w:after="60" w:line="240" w:lineRule="auto"/>
      <w:jc w:val="center"/>
    </w:pPr>
    <w:rPr>
      <w:rFonts w:ascii="Times New Roman" w:eastAsia="Times New Roman" w:hAnsi="Times New Roman" w:cs="Times New Roman"/>
      <w:b/>
      <w:bCs/>
      <w:color w:val="FFFFFF"/>
      <w:sz w:val="24"/>
      <w:szCs w:val="24"/>
    </w:rPr>
  </w:style>
  <w:style w:type="paragraph" w:customStyle="1" w:styleId="NumberedOutline1">
    <w:name w:val="Numbered Outline 1"/>
    <w:uiPriority w:val="99"/>
    <w:rsid w:val="0074238F"/>
    <w:pPr>
      <w:tabs>
        <w:tab w:val="num" w:pos="360"/>
      </w:tabs>
      <w:spacing w:before="40" w:line="280" w:lineRule="atLeast"/>
      <w:ind w:left="360" w:hanging="360"/>
    </w:pPr>
    <w:rPr>
      <w:rFonts w:ascii="Times New Roman" w:eastAsia="Times New Roman" w:hAnsi="Times New Roman" w:cs="Times New Roman"/>
    </w:rPr>
  </w:style>
  <w:style w:type="paragraph" w:customStyle="1" w:styleId="ParaHdg4">
    <w:name w:val="ParaHdg4"/>
    <w:basedOn w:val="Normal"/>
    <w:next w:val="Text"/>
    <w:uiPriority w:val="99"/>
    <w:rsid w:val="0074238F"/>
    <w:pPr>
      <w:keepNext/>
      <w:spacing w:before="240" w:after="120" w:line="240" w:lineRule="auto"/>
      <w:jc w:val="left"/>
    </w:pPr>
    <w:rPr>
      <w:rFonts w:ascii="Arial Bold" w:eastAsia="Times New Roman" w:hAnsi="Arial Bold" w:cs="Arial Bold"/>
      <w:b/>
      <w:bCs/>
      <w:i/>
      <w:iCs/>
      <w:sz w:val="22"/>
    </w:rPr>
  </w:style>
  <w:style w:type="paragraph" w:customStyle="1" w:styleId="Bulleted">
    <w:name w:val="Bulleted"/>
    <w:aliases w:val="Symbol (symbol),Left:  0.25&quot;,Hanging:  0.25&quot; + Left + Black + Bold +..."/>
    <w:basedOn w:val="BodyText"/>
    <w:rsid w:val="0074238F"/>
    <w:pPr>
      <w:numPr>
        <w:numId w:val="9"/>
      </w:numPr>
      <w:spacing w:before="0" w:after="120" w:line="240" w:lineRule="auto"/>
    </w:pPr>
    <w:rPr>
      <w:rFonts w:ascii="Times New Roman" w:eastAsia="Times New Roman" w:hAnsi="Times New Roman" w:cs="Times New Roman"/>
      <w:kern w:val="0"/>
      <w:sz w:val="24"/>
      <w:szCs w:val="24"/>
      <w:lang w:val="en-US"/>
    </w:rPr>
  </w:style>
  <w:style w:type="table" w:styleId="Table3Deffects2">
    <w:name w:val="Table 3D effects 2"/>
    <w:basedOn w:val="TableNormal"/>
    <w:rsid w:val="008A0D39"/>
    <w:pPr>
      <w:spacing w:after="200" w:line="252" w:lineRule="auto"/>
      <w:jc w:val="both"/>
    </w:pPr>
    <w:rPr>
      <w:rFonts w:asciiTheme="majorHAnsi" w:eastAsiaTheme="majorEastAsia" w:hAnsiTheme="majorHAnsi" w:cstheme="majorBidi"/>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6">
    <w:name w:val="Table List 6"/>
    <w:basedOn w:val="TableNormal"/>
    <w:rsid w:val="008A0D39"/>
    <w:pPr>
      <w:spacing w:after="200" w:line="252" w:lineRule="auto"/>
      <w:jc w:val="both"/>
    </w:pPr>
    <w:rPr>
      <w:rFonts w:asciiTheme="majorHAnsi" w:eastAsiaTheme="majorEastAsia" w:hAnsiTheme="majorHAnsi" w:cstheme="majorBidi"/>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MediumGrid31">
    <w:name w:val="Medium Grid 31"/>
    <w:basedOn w:val="TableNormal"/>
    <w:uiPriority w:val="69"/>
    <w:rsid w:val="008A0D39"/>
    <w:pPr>
      <w:spacing w:line="240" w:lineRule="auto"/>
    </w:pPr>
    <w:rPr>
      <w:rFonts w:asciiTheme="majorHAnsi" w:eastAsiaTheme="majorEastAsia" w:hAnsiTheme="majorHAnsi" w:cstheme="majorBid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customStyle="1" w:styleId="TableGrid2">
    <w:name w:val="Table Grid2"/>
    <w:basedOn w:val="TableNormal"/>
    <w:next w:val="TableGrid"/>
    <w:rsid w:val="008A0D3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3">
    <w:name w:val="Table Grid3"/>
    <w:basedOn w:val="TableNormal"/>
    <w:next w:val="TableGrid"/>
    <w:rsid w:val="008A0D3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LightList-Accent112">
    <w:name w:val="Light List - Accent 112"/>
    <w:basedOn w:val="TableNormal"/>
    <w:uiPriority w:val="61"/>
    <w:rsid w:val="008A0D39"/>
    <w:pPr>
      <w:spacing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character" w:customStyle="1" w:styleId="apple-converted-space">
    <w:name w:val="apple-converted-space"/>
    <w:basedOn w:val="DefaultParagraphFont"/>
    <w:rsid w:val="008A0D39"/>
  </w:style>
  <w:style w:type="table" w:styleId="LightGrid-Accent2">
    <w:name w:val="Light Grid Accent 2"/>
    <w:basedOn w:val="TableNormal"/>
    <w:uiPriority w:val="62"/>
    <w:rsid w:val="001424D2"/>
    <w:pPr>
      <w:spacing w:line="240" w:lineRule="auto"/>
    </w:pPr>
    <w:rPr>
      <w:rFonts w:asciiTheme="majorHAnsi" w:eastAsiaTheme="majorEastAsia" w:hAnsiTheme="majorHAnsi" w:cstheme="majorBidi"/>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paragraph" w:customStyle="1" w:styleId="Style1">
    <w:name w:val="Style 1"/>
    <w:uiPriority w:val="99"/>
    <w:rsid w:val="00456E2A"/>
    <w:pPr>
      <w:widowControl w:val="0"/>
      <w:autoSpaceDE w:val="0"/>
      <w:autoSpaceDN w:val="0"/>
      <w:adjustRightInd w:val="0"/>
      <w:spacing w:line="240" w:lineRule="auto"/>
    </w:pPr>
    <w:rPr>
      <w:rFonts w:ascii="Times New Roman" w:eastAsiaTheme="minorEastAsia" w:hAnsi="Times New Roman" w:cs="Times New Roman"/>
      <w:sz w:val="20"/>
      <w:szCs w:val="20"/>
    </w:rPr>
  </w:style>
  <w:style w:type="paragraph" w:customStyle="1" w:styleId="bodycopy">
    <w:name w:val="bodycopy"/>
    <w:basedOn w:val="Default"/>
    <w:next w:val="Default"/>
    <w:rsid w:val="004223D3"/>
    <w:pPr>
      <w:widowControl w:val="0"/>
      <w:spacing w:before="100" w:after="100"/>
    </w:pPr>
    <w:rPr>
      <w:rFonts w:ascii="Arial" w:hAnsi="Arial" w:cs="Times New Roman"/>
      <w:color w:val="auto"/>
      <w:lang w:val="en-US"/>
    </w:rPr>
  </w:style>
  <w:style w:type="paragraph" w:customStyle="1" w:styleId="boldbodycopy">
    <w:name w:val="boldbodycopy"/>
    <w:basedOn w:val="Default"/>
    <w:next w:val="Default"/>
    <w:rsid w:val="004223D3"/>
    <w:pPr>
      <w:widowControl w:val="0"/>
      <w:spacing w:before="100" w:after="100"/>
    </w:pPr>
    <w:rPr>
      <w:rFonts w:ascii="Arial" w:hAnsi="Arial" w:cs="Times New Roman"/>
      <w:color w:val="auto"/>
      <w:lang w:val="en-US"/>
    </w:rPr>
  </w:style>
  <w:style w:type="character" w:customStyle="1" w:styleId="st">
    <w:name w:val="st"/>
    <w:basedOn w:val="DefaultParagraphFont"/>
    <w:rsid w:val="00C00B3B"/>
  </w:style>
  <w:style w:type="table" w:customStyle="1" w:styleId="TableGrid4">
    <w:name w:val="Table Grid4"/>
    <w:basedOn w:val="TableNormal"/>
    <w:next w:val="TableGrid"/>
    <w:uiPriority w:val="59"/>
    <w:rsid w:val="004B1E5D"/>
    <w:pPr>
      <w:spacing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rsid w:val="00B178A9"/>
    <w:pPr>
      <w:spacing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semiHidden/>
    <w:unhideWhenUsed/>
    <w:rsid w:val="00554971"/>
    <w:rPr>
      <w:sz w:val="16"/>
      <w:szCs w:val="16"/>
    </w:rPr>
  </w:style>
  <w:style w:type="paragraph" w:styleId="CommentSubject">
    <w:name w:val="annotation subject"/>
    <w:basedOn w:val="CommentText"/>
    <w:next w:val="CommentText"/>
    <w:link w:val="CommentSubjectChar"/>
    <w:semiHidden/>
    <w:unhideWhenUsed/>
    <w:rsid w:val="00554971"/>
    <w:pPr>
      <w:spacing w:after="200" w:line="240" w:lineRule="auto"/>
    </w:pPr>
    <w:rPr>
      <w:rFonts w:ascii="Segoe UI" w:eastAsiaTheme="majorEastAsia" w:hAnsi="Segoe UI" w:cs="Segoe UI"/>
      <w:b/>
      <w:bCs/>
      <w:szCs w:val="20"/>
    </w:rPr>
  </w:style>
  <w:style w:type="character" w:customStyle="1" w:styleId="CommentSubjectChar">
    <w:name w:val="Comment Subject Char"/>
    <w:basedOn w:val="CommentTextChar"/>
    <w:link w:val="CommentSubject"/>
    <w:semiHidden/>
    <w:rsid w:val="00554971"/>
    <w:rPr>
      <w:rFonts w:ascii="Segoe UI" w:eastAsiaTheme="majorEastAsia" w:hAnsi="Segoe UI" w:cs="Segoe UI"/>
      <w:b/>
      <w:bCs/>
      <w:sz w:val="20"/>
      <w:szCs w:val="20"/>
    </w:rPr>
  </w:style>
  <w:style w:type="character" w:customStyle="1" w:styleId="ListParagraphChar">
    <w:name w:val="List Paragraph Char"/>
    <w:aliases w:val="List Paragraph1 Char,List Paragraph Char Char Char,b1 Char,Figure_name Char,Equipment Char,Numbered Indented Text Char,List Paragraph2 Char,List_TIS Char,lp1 Char,List Paragraph11 Char,Number_1 Char,new Char,Bullet 1 Char,Ha Char"/>
    <w:basedOn w:val="DefaultParagraphFont"/>
    <w:link w:val="ListParagraph"/>
    <w:uiPriority w:val="34"/>
    <w:qFormat/>
    <w:locked/>
    <w:rsid w:val="00262754"/>
    <w:rPr>
      <w:color w:val="1F497D" w:themeColor="text2"/>
      <w:sz w:val="20"/>
    </w:rPr>
  </w:style>
  <w:style w:type="character" w:styleId="UnresolvedMention">
    <w:name w:val="Unresolved Mention"/>
    <w:basedOn w:val="DefaultParagraphFont"/>
    <w:uiPriority w:val="99"/>
    <w:semiHidden/>
    <w:unhideWhenUsed/>
    <w:rsid w:val="00F55D57"/>
    <w:rPr>
      <w:color w:val="605E5C"/>
      <w:shd w:val="clear" w:color="auto" w:fill="E1DFDD"/>
    </w:rPr>
  </w:style>
  <w:style w:type="paragraph" w:customStyle="1" w:styleId="TableText0">
    <w:name w:val="TableText"/>
    <w:uiPriority w:val="99"/>
    <w:rsid w:val="00F55D57"/>
    <w:pPr>
      <w:spacing w:before="30" w:after="30" w:line="240" w:lineRule="auto"/>
    </w:pPr>
    <w:rPr>
      <w:rFonts w:ascii="Arial" w:eastAsia="Times New Roman" w:hAnsi="Arial" w:cs="Arial"/>
      <w:sz w:val="20"/>
      <w:szCs w:val="20"/>
    </w:rPr>
  </w:style>
  <w:style w:type="table" w:styleId="GridTable4-Accent3">
    <w:name w:val="Grid Table 4 Accent 3"/>
    <w:basedOn w:val="TableNormal"/>
    <w:uiPriority w:val="49"/>
    <w:rsid w:val="00F55D57"/>
    <w:pPr>
      <w:spacing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character" w:customStyle="1" w:styleId="NormalWebChar">
    <w:name w:val="Normal (Web) Char"/>
    <w:link w:val="NormalWeb"/>
    <w:uiPriority w:val="99"/>
    <w:locked/>
    <w:rsid w:val="00F55D57"/>
    <w:rPr>
      <w:rFonts w:ascii="Times New Roman" w:hAnsi="Times New Roman" w:cs="Times New Roman"/>
      <w:sz w:val="24"/>
      <w:szCs w:val="24"/>
      <w:lang w:bidi="ta-IN"/>
    </w:rPr>
  </w:style>
  <w:style w:type="table" w:styleId="GridTable5Dark-Accent5">
    <w:name w:val="Grid Table 5 Dark Accent 5"/>
    <w:basedOn w:val="TableNormal"/>
    <w:uiPriority w:val="50"/>
    <w:rsid w:val="00F55D57"/>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paragraph" w:customStyle="1" w:styleId="paragraph">
    <w:name w:val="paragraph"/>
    <w:basedOn w:val="Normal"/>
    <w:rsid w:val="003E2FF0"/>
    <w:pPr>
      <w:spacing w:before="100" w:beforeAutospacing="1" w:after="100" w:afterAutospacing="1" w:line="240" w:lineRule="auto"/>
      <w:jc w:val="left"/>
    </w:pPr>
    <w:rPr>
      <w:rFonts w:ascii="Times New Roman" w:eastAsia="Times New Roman" w:hAnsi="Times New Roman" w:cs="Times New Roman"/>
      <w:sz w:val="24"/>
      <w:szCs w:val="24"/>
    </w:rPr>
  </w:style>
  <w:style w:type="character" w:customStyle="1" w:styleId="normaltextrun">
    <w:name w:val="normaltextrun"/>
    <w:basedOn w:val="DefaultParagraphFont"/>
    <w:rsid w:val="003E2FF0"/>
  </w:style>
  <w:style w:type="character" w:customStyle="1" w:styleId="eop">
    <w:name w:val="eop"/>
    <w:basedOn w:val="DefaultParagraphFont"/>
    <w:rsid w:val="003E2FF0"/>
  </w:style>
  <w:style w:type="paragraph" w:styleId="Bibliography">
    <w:name w:val="Bibliography"/>
    <w:basedOn w:val="Normal"/>
    <w:next w:val="Normal"/>
    <w:uiPriority w:val="37"/>
    <w:semiHidden/>
    <w:unhideWhenUsed/>
    <w:rsid w:val="005146C8"/>
  </w:style>
  <w:style w:type="paragraph" w:styleId="BlockText">
    <w:name w:val="Block Text"/>
    <w:basedOn w:val="Normal"/>
    <w:semiHidden/>
    <w:unhideWhenUsed/>
    <w:rsid w:val="005146C8"/>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FirstIndent">
    <w:name w:val="Body Text First Indent"/>
    <w:basedOn w:val="BodyText"/>
    <w:link w:val="BodyTextFirstIndentChar"/>
    <w:rsid w:val="005146C8"/>
    <w:pPr>
      <w:spacing w:before="0" w:after="200"/>
      <w:ind w:left="0" w:firstLine="360"/>
    </w:pPr>
    <w:rPr>
      <w:rFonts w:eastAsiaTheme="majorEastAsia" w:cs="Segoe UI"/>
      <w:kern w:val="0"/>
      <w:sz w:val="20"/>
      <w:lang w:val="en-US"/>
    </w:rPr>
  </w:style>
  <w:style w:type="character" w:customStyle="1" w:styleId="BodyTextFirstIndentChar">
    <w:name w:val="Body Text First Indent Char"/>
    <w:basedOn w:val="BodyTextChar"/>
    <w:link w:val="BodyTextFirstIndent"/>
    <w:rsid w:val="005146C8"/>
    <w:rPr>
      <w:rFonts w:ascii="Segoe UI" w:eastAsiaTheme="majorEastAsia" w:hAnsi="Segoe UI" w:cs="Segoe UI"/>
      <w:kern w:val="20"/>
      <w:sz w:val="20"/>
      <w:lang w:val="en-GB"/>
    </w:rPr>
  </w:style>
  <w:style w:type="paragraph" w:styleId="BodyTextFirstIndent2">
    <w:name w:val="Body Text First Indent 2"/>
    <w:basedOn w:val="BodyTextIndent"/>
    <w:link w:val="BodyTextFirstIndent2Char"/>
    <w:semiHidden/>
    <w:unhideWhenUsed/>
    <w:rsid w:val="005146C8"/>
    <w:pPr>
      <w:spacing w:after="200"/>
      <w:ind w:firstLine="360"/>
    </w:pPr>
    <w:rPr>
      <w:rFonts w:ascii="Segoe UI" w:eastAsiaTheme="majorEastAsia" w:hAnsi="Segoe UI" w:cs="Segoe UI"/>
    </w:rPr>
  </w:style>
  <w:style w:type="character" w:customStyle="1" w:styleId="BodyTextFirstIndent2Char">
    <w:name w:val="Body Text First Indent 2 Char"/>
    <w:basedOn w:val="BodyTextIndentChar"/>
    <w:link w:val="BodyTextFirstIndent2"/>
    <w:semiHidden/>
    <w:rsid w:val="005146C8"/>
    <w:rPr>
      <w:rFonts w:ascii="Segoe UI" w:eastAsiaTheme="majorEastAsia" w:hAnsi="Segoe UI" w:cs="Segoe UI"/>
      <w:sz w:val="20"/>
    </w:rPr>
  </w:style>
  <w:style w:type="paragraph" w:styleId="BodyTextIndent2">
    <w:name w:val="Body Text Indent 2"/>
    <w:basedOn w:val="Normal"/>
    <w:link w:val="BodyTextIndent2Char"/>
    <w:semiHidden/>
    <w:unhideWhenUsed/>
    <w:rsid w:val="005146C8"/>
    <w:pPr>
      <w:spacing w:after="120" w:line="480" w:lineRule="auto"/>
      <w:ind w:left="360"/>
    </w:pPr>
  </w:style>
  <w:style w:type="character" w:customStyle="1" w:styleId="BodyTextIndent2Char">
    <w:name w:val="Body Text Indent 2 Char"/>
    <w:basedOn w:val="DefaultParagraphFont"/>
    <w:link w:val="BodyTextIndent2"/>
    <w:semiHidden/>
    <w:rsid w:val="005146C8"/>
    <w:rPr>
      <w:rFonts w:ascii="Segoe UI" w:eastAsiaTheme="majorEastAsia" w:hAnsi="Segoe UI" w:cs="Segoe UI"/>
      <w:sz w:val="20"/>
    </w:rPr>
  </w:style>
  <w:style w:type="paragraph" w:styleId="Closing">
    <w:name w:val="Closing"/>
    <w:basedOn w:val="Normal"/>
    <w:link w:val="ClosingChar"/>
    <w:semiHidden/>
    <w:unhideWhenUsed/>
    <w:rsid w:val="005146C8"/>
    <w:pPr>
      <w:spacing w:after="0" w:line="240" w:lineRule="auto"/>
      <w:ind w:left="4320"/>
    </w:pPr>
  </w:style>
  <w:style w:type="character" w:customStyle="1" w:styleId="ClosingChar">
    <w:name w:val="Closing Char"/>
    <w:basedOn w:val="DefaultParagraphFont"/>
    <w:link w:val="Closing"/>
    <w:semiHidden/>
    <w:rsid w:val="005146C8"/>
    <w:rPr>
      <w:rFonts w:ascii="Segoe UI" w:eastAsiaTheme="majorEastAsia" w:hAnsi="Segoe UI" w:cs="Segoe UI"/>
      <w:sz w:val="20"/>
    </w:rPr>
  </w:style>
  <w:style w:type="paragraph" w:styleId="Date">
    <w:name w:val="Date"/>
    <w:basedOn w:val="Normal"/>
    <w:next w:val="Normal"/>
    <w:link w:val="DateChar"/>
    <w:rsid w:val="005146C8"/>
  </w:style>
  <w:style w:type="character" w:customStyle="1" w:styleId="DateChar">
    <w:name w:val="Date Char"/>
    <w:basedOn w:val="DefaultParagraphFont"/>
    <w:link w:val="Date"/>
    <w:rsid w:val="005146C8"/>
    <w:rPr>
      <w:rFonts w:ascii="Segoe UI" w:eastAsiaTheme="majorEastAsia" w:hAnsi="Segoe UI" w:cs="Segoe UI"/>
      <w:sz w:val="20"/>
    </w:rPr>
  </w:style>
  <w:style w:type="paragraph" w:styleId="DocumentMap">
    <w:name w:val="Document Map"/>
    <w:basedOn w:val="Normal"/>
    <w:link w:val="DocumentMapChar"/>
    <w:semiHidden/>
    <w:unhideWhenUsed/>
    <w:rsid w:val="005146C8"/>
    <w:pPr>
      <w:spacing w:after="0" w:line="240" w:lineRule="auto"/>
    </w:pPr>
    <w:rPr>
      <w:sz w:val="16"/>
      <w:szCs w:val="16"/>
    </w:rPr>
  </w:style>
  <w:style w:type="character" w:customStyle="1" w:styleId="DocumentMapChar">
    <w:name w:val="Document Map Char"/>
    <w:basedOn w:val="DefaultParagraphFont"/>
    <w:link w:val="DocumentMap"/>
    <w:semiHidden/>
    <w:rsid w:val="005146C8"/>
    <w:rPr>
      <w:rFonts w:ascii="Segoe UI" w:eastAsiaTheme="majorEastAsia" w:hAnsi="Segoe UI" w:cs="Segoe UI"/>
      <w:sz w:val="16"/>
      <w:szCs w:val="16"/>
    </w:rPr>
  </w:style>
  <w:style w:type="paragraph" w:styleId="E-mailSignature">
    <w:name w:val="E-mail Signature"/>
    <w:basedOn w:val="Normal"/>
    <w:link w:val="E-mailSignatureChar"/>
    <w:semiHidden/>
    <w:unhideWhenUsed/>
    <w:rsid w:val="005146C8"/>
    <w:pPr>
      <w:spacing w:after="0" w:line="240" w:lineRule="auto"/>
    </w:pPr>
  </w:style>
  <w:style w:type="character" w:customStyle="1" w:styleId="E-mailSignatureChar">
    <w:name w:val="E-mail Signature Char"/>
    <w:basedOn w:val="DefaultParagraphFont"/>
    <w:link w:val="E-mailSignature"/>
    <w:semiHidden/>
    <w:rsid w:val="005146C8"/>
    <w:rPr>
      <w:rFonts w:ascii="Segoe UI" w:eastAsiaTheme="majorEastAsia" w:hAnsi="Segoe UI" w:cs="Segoe UI"/>
      <w:sz w:val="20"/>
    </w:rPr>
  </w:style>
  <w:style w:type="paragraph" w:styleId="EndnoteText">
    <w:name w:val="endnote text"/>
    <w:basedOn w:val="Normal"/>
    <w:link w:val="EndnoteTextChar"/>
    <w:semiHidden/>
    <w:unhideWhenUsed/>
    <w:rsid w:val="005146C8"/>
    <w:pPr>
      <w:spacing w:after="0" w:line="240" w:lineRule="auto"/>
    </w:pPr>
    <w:rPr>
      <w:szCs w:val="20"/>
    </w:rPr>
  </w:style>
  <w:style w:type="character" w:customStyle="1" w:styleId="EndnoteTextChar">
    <w:name w:val="Endnote Text Char"/>
    <w:basedOn w:val="DefaultParagraphFont"/>
    <w:link w:val="EndnoteText"/>
    <w:semiHidden/>
    <w:rsid w:val="005146C8"/>
    <w:rPr>
      <w:rFonts w:ascii="Segoe UI" w:eastAsiaTheme="majorEastAsia" w:hAnsi="Segoe UI" w:cs="Segoe UI"/>
      <w:sz w:val="20"/>
      <w:szCs w:val="20"/>
    </w:rPr>
  </w:style>
  <w:style w:type="paragraph" w:styleId="EnvelopeAddress">
    <w:name w:val="envelope address"/>
    <w:basedOn w:val="Normal"/>
    <w:semiHidden/>
    <w:unhideWhenUsed/>
    <w:rsid w:val="005146C8"/>
    <w:pPr>
      <w:framePr w:w="7920" w:h="1980" w:hRule="exact" w:hSpace="180" w:wrap="auto" w:hAnchor="page" w:xAlign="center" w:yAlign="bottom"/>
      <w:spacing w:after="0" w:line="240" w:lineRule="auto"/>
      <w:ind w:left="2880"/>
    </w:pPr>
    <w:rPr>
      <w:rFonts w:asciiTheme="majorHAnsi" w:hAnsiTheme="majorHAnsi" w:cstheme="majorBidi"/>
      <w:sz w:val="24"/>
      <w:szCs w:val="24"/>
    </w:rPr>
  </w:style>
  <w:style w:type="paragraph" w:styleId="EnvelopeReturn">
    <w:name w:val="envelope return"/>
    <w:basedOn w:val="Normal"/>
    <w:semiHidden/>
    <w:unhideWhenUsed/>
    <w:rsid w:val="005146C8"/>
    <w:pPr>
      <w:spacing w:after="0" w:line="240" w:lineRule="auto"/>
    </w:pPr>
    <w:rPr>
      <w:rFonts w:asciiTheme="majorHAnsi" w:hAnsiTheme="majorHAnsi" w:cstheme="majorBidi"/>
      <w:szCs w:val="20"/>
    </w:rPr>
  </w:style>
  <w:style w:type="paragraph" w:styleId="FootnoteText">
    <w:name w:val="footnote text"/>
    <w:basedOn w:val="Normal"/>
    <w:link w:val="FootnoteTextChar"/>
    <w:semiHidden/>
    <w:unhideWhenUsed/>
    <w:rsid w:val="005146C8"/>
    <w:pPr>
      <w:spacing w:after="0" w:line="240" w:lineRule="auto"/>
    </w:pPr>
    <w:rPr>
      <w:szCs w:val="20"/>
    </w:rPr>
  </w:style>
  <w:style w:type="character" w:customStyle="1" w:styleId="FootnoteTextChar">
    <w:name w:val="Footnote Text Char"/>
    <w:basedOn w:val="DefaultParagraphFont"/>
    <w:link w:val="FootnoteText"/>
    <w:semiHidden/>
    <w:rsid w:val="005146C8"/>
    <w:rPr>
      <w:rFonts w:ascii="Segoe UI" w:eastAsiaTheme="majorEastAsia" w:hAnsi="Segoe UI" w:cs="Segoe UI"/>
      <w:sz w:val="20"/>
      <w:szCs w:val="20"/>
    </w:rPr>
  </w:style>
  <w:style w:type="paragraph" w:styleId="HTMLAddress">
    <w:name w:val="HTML Address"/>
    <w:basedOn w:val="Normal"/>
    <w:link w:val="HTMLAddressChar"/>
    <w:semiHidden/>
    <w:unhideWhenUsed/>
    <w:rsid w:val="005146C8"/>
    <w:pPr>
      <w:spacing w:after="0" w:line="240" w:lineRule="auto"/>
    </w:pPr>
    <w:rPr>
      <w:i/>
      <w:iCs/>
    </w:rPr>
  </w:style>
  <w:style w:type="character" w:customStyle="1" w:styleId="HTMLAddressChar">
    <w:name w:val="HTML Address Char"/>
    <w:basedOn w:val="DefaultParagraphFont"/>
    <w:link w:val="HTMLAddress"/>
    <w:semiHidden/>
    <w:rsid w:val="005146C8"/>
    <w:rPr>
      <w:rFonts w:ascii="Segoe UI" w:eastAsiaTheme="majorEastAsia" w:hAnsi="Segoe UI" w:cs="Segoe UI"/>
      <w:i/>
      <w:iCs/>
      <w:sz w:val="20"/>
    </w:rPr>
  </w:style>
  <w:style w:type="paragraph" w:styleId="Index1">
    <w:name w:val="index 1"/>
    <w:basedOn w:val="Normal"/>
    <w:next w:val="Normal"/>
    <w:autoRedefine/>
    <w:semiHidden/>
    <w:unhideWhenUsed/>
    <w:rsid w:val="005146C8"/>
    <w:pPr>
      <w:spacing w:after="0" w:line="240" w:lineRule="auto"/>
      <w:ind w:left="200" w:hanging="200"/>
    </w:pPr>
  </w:style>
  <w:style w:type="paragraph" w:styleId="Index2">
    <w:name w:val="index 2"/>
    <w:basedOn w:val="Normal"/>
    <w:next w:val="Normal"/>
    <w:autoRedefine/>
    <w:semiHidden/>
    <w:unhideWhenUsed/>
    <w:rsid w:val="005146C8"/>
    <w:pPr>
      <w:spacing w:after="0" w:line="240" w:lineRule="auto"/>
      <w:ind w:left="400" w:hanging="200"/>
    </w:pPr>
  </w:style>
  <w:style w:type="paragraph" w:styleId="Index3">
    <w:name w:val="index 3"/>
    <w:basedOn w:val="Normal"/>
    <w:next w:val="Normal"/>
    <w:autoRedefine/>
    <w:semiHidden/>
    <w:unhideWhenUsed/>
    <w:rsid w:val="005146C8"/>
    <w:pPr>
      <w:spacing w:after="0" w:line="240" w:lineRule="auto"/>
      <w:ind w:left="600" w:hanging="200"/>
    </w:pPr>
  </w:style>
  <w:style w:type="paragraph" w:styleId="Index4">
    <w:name w:val="index 4"/>
    <w:basedOn w:val="Normal"/>
    <w:next w:val="Normal"/>
    <w:autoRedefine/>
    <w:semiHidden/>
    <w:unhideWhenUsed/>
    <w:rsid w:val="005146C8"/>
    <w:pPr>
      <w:spacing w:after="0" w:line="240" w:lineRule="auto"/>
      <w:ind w:left="800" w:hanging="200"/>
    </w:pPr>
  </w:style>
  <w:style w:type="paragraph" w:styleId="Index5">
    <w:name w:val="index 5"/>
    <w:basedOn w:val="Normal"/>
    <w:next w:val="Normal"/>
    <w:autoRedefine/>
    <w:semiHidden/>
    <w:unhideWhenUsed/>
    <w:rsid w:val="005146C8"/>
    <w:pPr>
      <w:spacing w:after="0" w:line="240" w:lineRule="auto"/>
      <w:ind w:left="1000" w:hanging="200"/>
    </w:pPr>
  </w:style>
  <w:style w:type="paragraph" w:styleId="Index6">
    <w:name w:val="index 6"/>
    <w:basedOn w:val="Normal"/>
    <w:next w:val="Normal"/>
    <w:autoRedefine/>
    <w:semiHidden/>
    <w:unhideWhenUsed/>
    <w:rsid w:val="005146C8"/>
    <w:pPr>
      <w:spacing w:after="0" w:line="240" w:lineRule="auto"/>
      <w:ind w:left="1200" w:hanging="200"/>
    </w:pPr>
  </w:style>
  <w:style w:type="paragraph" w:styleId="Index7">
    <w:name w:val="index 7"/>
    <w:basedOn w:val="Normal"/>
    <w:next w:val="Normal"/>
    <w:autoRedefine/>
    <w:semiHidden/>
    <w:unhideWhenUsed/>
    <w:rsid w:val="005146C8"/>
    <w:pPr>
      <w:spacing w:after="0" w:line="240" w:lineRule="auto"/>
      <w:ind w:left="1400" w:hanging="200"/>
    </w:pPr>
  </w:style>
  <w:style w:type="paragraph" w:styleId="Index8">
    <w:name w:val="index 8"/>
    <w:basedOn w:val="Normal"/>
    <w:next w:val="Normal"/>
    <w:autoRedefine/>
    <w:semiHidden/>
    <w:unhideWhenUsed/>
    <w:rsid w:val="005146C8"/>
    <w:pPr>
      <w:spacing w:after="0" w:line="240" w:lineRule="auto"/>
      <w:ind w:left="1600" w:hanging="200"/>
    </w:pPr>
  </w:style>
  <w:style w:type="paragraph" w:styleId="Index9">
    <w:name w:val="index 9"/>
    <w:basedOn w:val="Normal"/>
    <w:next w:val="Normal"/>
    <w:autoRedefine/>
    <w:semiHidden/>
    <w:unhideWhenUsed/>
    <w:rsid w:val="005146C8"/>
    <w:pPr>
      <w:spacing w:after="0" w:line="240" w:lineRule="auto"/>
      <w:ind w:left="1800" w:hanging="200"/>
    </w:pPr>
  </w:style>
  <w:style w:type="paragraph" w:styleId="IndexHeading">
    <w:name w:val="index heading"/>
    <w:basedOn w:val="Normal"/>
    <w:next w:val="Index1"/>
    <w:semiHidden/>
    <w:unhideWhenUsed/>
    <w:rsid w:val="005146C8"/>
    <w:rPr>
      <w:rFonts w:asciiTheme="majorHAnsi" w:hAnsiTheme="majorHAnsi" w:cstheme="majorBidi"/>
      <w:b/>
      <w:bCs/>
    </w:rPr>
  </w:style>
  <w:style w:type="paragraph" w:styleId="List">
    <w:name w:val="List"/>
    <w:basedOn w:val="Normal"/>
    <w:semiHidden/>
    <w:unhideWhenUsed/>
    <w:rsid w:val="005146C8"/>
    <w:pPr>
      <w:ind w:left="360" w:hanging="360"/>
      <w:contextualSpacing/>
    </w:pPr>
  </w:style>
  <w:style w:type="paragraph" w:styleId="List2">
    <w:name w:val="List 2"/>
    <w:basedOn w:val="Normal"/>
    <w:semiHidden/>
    <w:unhideWhenUsed/>
    <w:rsid w:val="005146C8"/>
    <w:pPr>
      <w:ind w:left="720" w:hanging="360"/>
      <w:contextualSpacing/>
    </w:pPr>
  </w:style>
  <w:style w:type="paragraph" w:styleId="List3">
    <w:name w:val="List 3"/>
    <w:basedOn w:val="Normal"/>
    <w:semiHidden/>
    <w:unhideWhenUsed/>
    <w:rsid w:val="005146C8"/>
    <w:pPr>
      <w:ind w:left="1080" w:hanging="360"/>
      <w:contextualSpacing/>
    </w:pPr>
  </w:style>
  <w:style w:type="paragraph" w:styleId="List4">
    <w:name w:val="List 4"/>
    <w:basedOn w:val="Normal"/>
    <w:rsid w:val="005146C8"/>
    <w:pPr>
      <w:ind w:left="1440" w:hanging="360"/>
      <w:contextualSpacing/>
    </w:pPr>
  </w:style>
  <w:style w:type="paragraph" w:styleId="List5">
    <w:name w:val="List 5"/>
    <w:basedOn w:val="Normal"/>
    <w:rsid w:val="005146C8"/>
    <w:pPr>
      <w:ind w:left="1800" w:hanging="360"/>
      <w:contextualSpacing/>
    </w:pPr>
  </w:style>
  <w:style w:type="paragraph" w:styleId="ListBullet">
    <w:name w:val="List Bullet"/>
    <w:basedOn w:val="Normal"/>
    <w:semiHidden/>
    <w:unhideWhenUsed/>
    <w:rsid w:val="005146C8"/>
    <w:pPr>
      <w:numPr>
        <w:numId w:val="10"/>
      </w:numPr>
      <w:contextualSpacing/>
    </w:pPr>
  </w:style>
  <w:style w:type="paragraph" w:styleId="ListBullet3">
    <w:name w:val="List Bullet 3"/>
    <w:basedOn w:val="Normal"/>
    <w:semiHidden/>
    <w:unhideWhenUsed/>
    <w:rsid w:val="005146C8"/>
    <w:pPr>
      <w:numPr>
        <w:numId w:val="11"/>
      </w:numPr>
      <w:contextualSpacing/>
    </w:pPr>
  </w:style>
  <w:style w:type="paragraph" w:styleId="ListBullet4">
    <w:name w:val="List Bullet 4"/>
    <w:basedOn w:val="Normal"/>
    <w:semiHidden/>
    <w:unhideWhenUsed/>
    <w:rsid w:val="005146C8"/>
    <w:pPr>
      <w:numPr>
        <w:numId w:val="12"/>
      </w:numPr>
      <w:contextualSpacing/>
    </w:pPr>
  </w:style>
  <w:style w:type="paragraph" w:styleId="ListBullet5">
    <w:name w:val="List Bullet 5"/>
    <w:basedOn w:val="Normal"/>
    <w:semiHidden/>
    <w:unhideWhenUsed/>
    <w:rsid w:val="005146C8"/>
    <w:pPr>
      <w:numPr>
        <w:numId w:val="13"/>
      </w:numPr>
      <w:contextualSpacing/>
    </w:pPr>
  </w:style>
  <w:style w:type="paragraph" w:styleId="ListContinue">
    <w:name w:val="List Continue"/>
    <w:basedOn w:val="Normal"/>
    <w:semiHidden/>
    <w:unhideWhenUsed/>
    <w:rsid w:val="005146C8"/>
    <w:pPr>
      <w:spacing w:after="120"/>
      <w:ind w:left="360"/>
      <w:contextualSpacing/>
    </w:pPr>
  </w:style>
  <w:style w:type="paragraph" w:styleId="ListContinue2">
    <w:name w:val="List Continue 2"/>
    <w:basedOn w:val="Normal"/>
    <w:semiHidden/>
    <w:unhideWhenUsed/>
    <w:rsid w:val="005146C8"/>
    <w:pPr>
      <w:spacing w:after="120"/>
      <w:ind w:left="720"/>
      <w:contextualSpacing/>
    </w:pPr>
  </w:style>
  <w:style w:type="paragraph" w:styleId="ListContinue3">
    <w:name w:val="List Continue 3"/>
    <w:basedOn w:val="Normal"/>
    <w:semiHidden/>
    <w:unhideWhenUsed/>
    <w:rsid w:val="005146C8"/>
    <w:pPr>
      <w:spacing w:after="120"/>
      <w:ind w:left="1080"/>
      <w:contextualSpacing/>
    </w:pPr>
  </w:style>
  <w:style w:type="paragraph" w:styleId="ListContinue4">
    <w:name w:val="List Continue 4"/>
    <w:basedOn w:val="Normal"/>
    <w:semiHidden/>
    <w:unhideWhenUsed/>
    <w:rsid w:val="005146C8"/>
    <w:pPr>
      <w:spacing w:after="120"/>
      <w:ind w:left="1440"/>
      <w:contextualSpacing/>
    </w:pPr>
  </w:style>
  <w:style w:type="paragraph" w:styleId="ListContinue5">
    <w:name w:val="List Continue 5"/>
    <w:basedOn w:val="Normal"/>
    <w:semiHidden/>
    <w:unhideWhenUsed/>
    <w:rsid w:val="005146C8"/>
    <w:pPr>
      <w:spacing w:after="120"/>
      <w:ind w:left="1800"/>
      <w:contextualSpacing/>
    </w:pPr>
  </w:style>
  <w:style w:type="paragraph" w:styleId="ListNumber2">
    <w:name w:val="List Number 2"/>
    <w:basedOn w:val="Normal"/>
    <w:semiHidden/>
    <w:unhideWhenUsed/>
    <w:rsid w:val="005146C8"/>
    <w:pPr>
      <w:numPr>
        <w:numId w:val="14"/>
      </w:numPr>
      <w:contextualSpacing/>
    </w:pPr>
  </w:style>
  <w:style w:type="paragraph" w:styleId="ListNumber3">
    <w:name w:val="List Number 3"/>
    <w:basedOn w:val="Normal"/>
    <w:semiHidden/>
    <w:unhideWhenUsed/>
    <w:rsid w:val="005146C8"/>
    <w:pPr>
      <w:numPr>
        <w:numId w:val="15"/>
      </w:numPr>
      <w:contextualSpacing/>
    </w:pPr>
  </w:style>
  <w:style w:type="paragraph" w:styleId="ListNumber4">
    <w:name w:val="List Number 4"/>
    <w:basedOn w:val="Normal"/>
    <w:semiHidden/>
    <w:unhideWhenUsed/>
    <w:rsid w:val="005146C8"/>
    <w:pPr>
      <w:numPr>
        <w:numId w:val="16"/>
      </w:numPr>
      <w:contextualSpacing/>
    </w:pPr>
  </w:style>
  <w:style w:type="paragraph" w:styleId="ListNumber5">
    <w:name w:val="List Number 5"/>
    <w:basedOn w:val="Normal"/>
    <w:semiHidden/>
    <w:unhideWhenUsed/>
    <w:rsid w:val="005146C8"/>
    <w:pPr>
      <w:numPr>
        <w:numId w:val="17"/>
      </w:numPr>
      <w:contextualSpacing/>
    </w:pPr>
  </w:style>
  <w:style w:type="paragraph" w:styleId="MacroText">
    <w:name w:val="macro"/>
    <w:link w:val="MacroTextChar"/>
    <w:semiHidden/>
    <w:unhideWhenUsed/>
    <w:rsid w:val="005146C8"/>
    <w:pPr>
      <w:tabs>
        <w:tab w:val="left" w:pos="480"/>
        <w:tab w:val="left" w:pos="960"/>
        <w:tab w:val="left" w:pos="1440"/>
        <w:tab w:val="left" w:pos="1920"/>
        <w:tab w:val="left" w:pos="2400"/>
        <w:tab w:val="left" w:pos="2880"/>
        <w:tab w:val="left" w:pos="3360"/>
        <w:tab w:val="left" w:pos="3840"/>
        <w:tab w:val="left" w:pos="4320"/>
      </w:tabs>
      <w:spacing w:line="360" w:lineRule="auto"/>
      <w:jc w:val="both"/>
    </w:pPr>
    <w:rPr>
      <w:rFonts w:ascii="Consolas" w:eastAsiaTheme="majorEastAsia" w:hAnsi="Consolas" w:cs="Segoe UI"/>
      <w:sz w:val="20"/>
      <w:szCs w:val="20"/>
    </w:rPr>
  </w:style>
  <w:style w:type="character" w:customStyle="1" w:styleId="MacroTextChar">
    <w:name w:val="Macro Text Char"/>
    <w:basedOn w:val="DefaultParagraphFont"/>
    <w:link w:val="MacroText"/>
    <w:semiHidden/>
    <w:rsid w:val="005146C8"/>
    <w:rPr>
      <w:rFonts w:ascii="Consolas" w:eastAsiaTheme="majorEastAsia" w:hAnsi="Consolas" w:cs="Segoe UI"/>
      <w:sz w:val="20"/>
      <w:szCs w:val="20"/>
    </w:rPr>
  </w:style>
  <w:style w:type="paragraph" w:styleId="MessageHeader">
    <w:name w:val="Message Header"/>
    <w:basedOn w:val="Normal"/>
    <w:link w:val="MessageHeaderChar"/>
    <w:semiHidden/>
    <w:unhideWhenUsed/>
    <w:rsid w:val="005146C8"/>
    <w:pPr>
      <w:pBdr>
        <w:top w:val="single" w:sz="6" w:space="1" w:color="auto"/>
        <w:left w:val="single" w:sz="6" w:space="1" w:color="auto"/>
        <w:bottom w:val="single" w:sz="6" w:space="1" w:color="auto"/>
        <w:right w:val="single" w:sz="6" w:space="1" w:color="auto"/>
      </w:pBdr>
      <w:shd w:val="pct20" w:color="auto" w:fill="auto"/>
      <w:spacing w:after="0" w:line="240" w:lineRule="auto"/>
      <w:ind w:left="1080" w:hanging="1080"/>
    </w:pPr>
    <w:rPr>
      <w:rFonts w:asciiTheme="majorHAnsi" w:hAnsiTheme="majorHAnsi" w:cstheme="majorBidi"/>
      <w:sz w:val="24"/>
      <w:szCs w:val="24"/>
    </w:rPr>
  </w:style>
  <w:style w:type="character" w:customStyle="1" w:styleId="MessageHeaderChar">
    <w:name w:val="Message Header Char"/>
    <w:basedOn w:val="DefaultParagraphFont"/>
    <w:link w:val="MessageHeader"/>
    <w:semiHidden/>
    <w:rsid w:val="005146C8"/>
    <w:rPr>
      <w:rFonts w:asciiTheme="majorHAnsi" w:eastAsiaTheme="majorEastAsia" w:hAnsiTheme="majorHAnsi" w:cstheme="majorBidi"/>
      <w:sz w:val="24"/>
      <w:szCs w:val="24"/>
      <w:shd w:val="pct20" w:color="auto" w:fill="auto"/>
    </w:rPr>
  </w:style>
  <w:style w:type="paragraph" w:styleId="NormalIndent">
    <w:name w:val="Normal Indent"/>
    <w:basedOn w:val="Normal"/>
    <w:semiHidden/>
    <w:unhideWhenUsed/>
    <w:rsid w:val="005146C8"/>
    <w:pPr>
      <w:ind w:left="720"/>
    </w:pPr>
  </w:style>
  <w:style w:type="paragraph" w:styleId="PlainText">
    <w:name w:val="Plain Text"/>
    <w:basedOn w:val="Normal"/>
    <w:link w:val="PlainTextChar"/>
    <w:semiHidden/>
    <w:unhideWhenUsed/>
    <w:rsid w:val="005146C8"/>
    <w:pPr>
      <w:spacing w:after="0" w:line="240" w:lineRule="auto"/>
    </w:pPr>
    <w:rPr>
      <w:rFonts w:ascii="Consolas" w:hAnsi="Consolas"/>
      <w:sz w:val="21"/>
      <w:szCs w:val="21"/>
    </w:rPr>
  </w:style>
  <w:style w:type="character" w:customStyle="1" w:styleId="PlainTextChar">
    <w:name w:val="Plain Text Char"/>
    <w:basedOn w:val="DefaultParagraphFont"/>
    <w:link w:val="PlainText"/>
    <w:semiHidden/>
    <w:rsid w:val="005146C8"/>
    <w:rPr>
      <w:rFonts w:ascii="Consolas" w:eastAsiaTheme="majorEastAsia" w:hAnsi="Consolas" w:cs="Segoe UI"/>
      <w:sz w:val="21"/>
      <w:szCs w:val="21"/>
    </w:rPr>
  </w:style>
  <w:style w:type="paragraph" w:styleId="Salutation">
    <w:name w:val="Salutation"/>
    <w:basedOn w:val="Normal"/>
    <w:next w:val="Normal"/>
    <w:link w:val="SalutationChar"/>
    <w:rsid w:val="005146C8"/>
  </w:style>
  <w:style w:type="character" w:customStyle="1" w:styleId="SalutationChar">
    <w:name w:val="Salutation Char"/>
    <w:basedOn w:val="DefaultParagraphFont"/>
    <w:link w:val="Salutation"/>
    <w:rsid w:val="005146C8"/>
    <w:rPr>
      <w:rFonts w:ascii="Segoe UI" w:eastAsiaTheme="majorEastAsia" w:hAnsi="Segoe UI" w:cs="Segoe UI"/>
      <w:sz w:val="20"/>
    </w:rPr>
  </w:style>
  <w:style w:type="paragraph" w:styleId="Signature">
    <w:name w:val="Signature"/>
    <w:basedOn w:val="Normal"/>
    <w:link w:val="SignatureChar"/>
    <w:semiHidden/>
    <w:unhideWhenUsed/>
    <w:rsid w:val="005146C8"/>
    <w:pPr>
      <w:spacing w:after="0" w:line="240" w:lineRule="auto"/>
      <w:ind w:left="4320"/>
    </w:pPr>
  </w:style>
  <w:style w:type="character" w:customStyle="1" w:styleId="SignatureChar">
    <w:name w:val="Signature Char"/>
    <w:basedOn w:val="DefaultParagraphFont"/>
    <w:link w:val="Signature"/>
    <w:semiHidden/>
    <w:rsid w:val="005146C8"/>
    <w:rPr>
      <w:rFonts w:ascii="Segoe UI" w:eastAsiaTheme="majorEastAsia" w:hAnsi="Segoe UI" w:cs="Segoe UI"/>
      <w:sz w:val="20"/>
    </w:rPr>
  </w:style>
  <w:style w:type="paragraph" w:styleId="TableofAuthorities">
    <w:name w:val="table of authorities"/>
    <w:basedOn w:val="Normal"/>
    <w:next w:val="Normal"/>
    <w:semiHidden/>
    <w:unhideWhenUsed/>
    <w:rsid w:val="005146C8"/>
    <w:pPr>
      <w:spacing w:after="0"/>
      <w:ind w:left="200" w:hanging="200"/>
    </w:pPr>
  </w:style>
  <w:style w:type="paragraph" w:styleId="TableofFigures">
    <w:name w:val="table of figures"/>
    <w:basedOn w:val="Normal"/>
    <w:next w:val="Normal"/>
    <w:semiHidden/>
    <w:unhideWhenUsed/>
    <w:rsid w:val="005146C8"/>
    <w:pPr>
      <w:spacing w:after="0"/>
    </w:pPr>
  </w:style>
  <w:style w:type="paragraph" w:styleId="TOAHeading">
    <w:name w:val="toa heading"/>
    <w:basedOn w:val="Normal"/>
    <w:next w:val="Normal"/>
    <w:semiHidden/>
    <w:unhideWhenUsed/>
    <w:rsid w:val="005146C8"/>
    <w:pPr>
      <w:spacing w:before="120"/>
    </w:pPr>
    <w:rPr>
      <w:rFonts w:asciiTheme="majorHAnsi" w:hAnsiTheme="majorHAnsi" w:cstheme="majorBidi"/>
      <w:b/>
      <w:bCs/>
      <w:sz w:val="24"/>
      <w:szCs w:val="24"/>
    </w:rPr>
  </w:style>
  <w:style w:type="character" w:customStyle="1" w:styleId="ui-provider">
    <w:name w:val="ui-provider"/>
    <w:basedOn w:val="DefaultParagraphFont"/>
    <w:rsid w:val="00053F96"/>
  </w:style>
  <w:style w:type="paragraph" w:customStyle="1" w:styleId="TableParagraph">
    <w:name w:val="Table Paragraph"/>
    <w:basedOn w:val="Normal"/>
    <w:uiPriority w:val="1"/>
    <w:qFormat/>
    <w:rsid w:val="008026AF"/>
    <w:pPr>
      <w:widowControl w:val="0"/>
      <w:autoSpaceDE w:val="0"/>
      <w:autoSpaceDN w:val="0"/>
      <w:spacing w:after="0" w:line="240" w:lineRule="auto"/>
      <w:jc w:val="left"/>
    </w:pPr>
    <w:rPr>
      <w:rFonts w:ascii="Candara" w:eastAsia="Candara" w:hAnsi="Candara" w:cs="Candara"/>
      <w:sz w:val="22"/>
    </w:rPr>
  </w:style>
  <w:style w:type="paragraph" w:customStyle="1" w:styleId="Note">
    <w:name w:val="Note"/>
    <w:basedOn w:val="BodyText"/>
    <w:rsid w:val="00C01CE5"/>
    <w:pPr>
      <w:pBdr>
        <w:top w:val="single" w:sz="6" w:space="1" w:color="auto" w:shadow="1"/>
        <w:left w:val="single" w:sz="6" w:space="1" w:color="auto" w:shadow="1"/>
        <w:bottom w:val="single" w:sz="6" w:space="1" w:color="auto" w:shadow="1"/>
        <w:right w:val="single" w:sz="6" w:space="1" w:color="auto" w:shadow="1"/>
      </w:pBdr>
      <w:shd w:val="solid" w:color="FFFF00" w:fill="auto"/>
      <w:spacing w:before="120" w:after="120" w:line="240" w:lineRule="auto"/>
      <w:ind w:left="720" w:right="5040" w:hanging="720"/>
      <w:jc w:val="left"/>
    </w:pPr>
    <w:rPr>
      <w:rFonts w:ascii="Book Antiqua" w:eastAsia="Times New Roman" w:hAnsi="Book Antiqua" w:cs="Times New Roman"/>
      <w:vanish/>
      <w:kern w:val="0"/>
      <w:sz w:val="20"/>
      <w:szCs w:val="20"/>
      <w:lang w:val="en-US"/>
    </w:rPr>
  </w:style>
  <w:style w:type="character" w:customStyle="1" w:styleId="TableHeadingChar">
    <w:name w:val="Table Heading Char"/>
    <w:basedOn w:val="TableTextChar"/>
    <w:link w:val="TableHeading"/>
    <w:rsid w:val="00C22D39"/>
    <w:rPr>
      <w:rFonts w:ascii="Times New Roman" w:hAnsi="Times New Roman" w:cs="Times New Roman"/>
      <w:b/>
      <w:sz w:val="16"/>
      <w:szCs w:val="16"/>
      <w:lang w:eastAsia="en-GB"/>
    </w:rPr>
  </w:style>
  <w:style w:type="character" w:customStyle="1" w:styleId="TableHeadingCharChar">
    <w:name w:val="Table Heading Char Char"/>
    <w:rsid w:val="00542C97"/>
    <w:rPr>
      <w:rFonts w:ascii="Times New Roman" w:hAnsi="Times New Roman" w:cs="Times New Roman"/>
      <w:b/>
      <w:sz w:val="16"/>
    </w:rPr>
  </w:style>
  <w:style w:type="paragraph" w:customStyle="1" w:styleId="Style10">
    <w:name w:val="Style1"/>
    <w:basedOn w:val="Heading1"/>
    <w:qFormat/>
    <w:rsid w:val="00961FF8"/>
    <w:pPr>
      <w:numPr>
        <w:numId w:val="0"/>
      </w:numPr>
      <w:pBdr>
        <w:top w:val="single" w:sz="24" w:space="1" w:color="auto"/>
      </w:pBdr>
      <w:tabs>
        <w:tab w:val="num" w:pos="360"/>
      </w:tabs>
      <w:spacing w:after="240"/>
      <w:ind w:left="360" w:right="90" w:hanging="360"/>
    </w:pPr>
    <w:rPr>
      <w:rFonts w:ascii="Times New Roman" w:hAnsi="Times New Roman" w:cs="Times New Roman"/>
      <w:caps/>
    </w:rPr>
  </w:style>
  <w:style w:type="character" w:customStyle="1" w:styleId="x1a">
    <w:name w:val="x1a"/>
    <w:basedOn w:val="DefaultParagraphFont"/>
    <w:rsid w:val="005E5521"/>
  </w:style>
  <w:style w:type="table" w:customStyle="1" w:styleId="OracleTable1">
    <w:name w:val="Oracle Table 1"/>
    <w:basedOn w:val="TableNormal"/>
    <w:uiPriority w:val="99"/>
    <w:rsid w:val="00CE3C69"/>
    <w:pPr>
      <w:spacing w:before="120" w:after="120" w:line="240" w:lineRule="auto"/>
      <w:jc w:val="center"/>
    </w:pPr>
    <w:rPr>
      <w:rFonts w:ascii="Calibri" w:eastAsia="Arial" w:hAnsi="Calibri" w:cs="Arial"/>
      <w:szCs w:val="20"/>
    </w:rPr>
    <w:tblPr>
      <w:tblBorders>
        <w:bottom w:val="single" w:sz="4" w:space="0" w:color="808080"/>
        <w:insideH w:val="single" w:sz="4" w:space="0" w:color="808080"/>
      </w:tblBorders>
    </w:tblPr>
    <w:tcPr>
      <w:shd w:val="clear" w:color="auto" w:fill="FFFFFF"/>
      <w:vAlign w:val="center"/>
    </w:tcPr>
    <w:tblStylePr w:type="firstRow">
      <w:pPr>
        <w:jc w:val="center"/>
      </w:pPr>
      <w:rPr>
        <w:rFonts w:ascii="Calibri" w:hAnsi="Calibri"/>
        <w:color w:val="FF7700"/>
        <w:sz w:val="22"/>
      </w:rPr>
      <w:tblPr/>
      <w:tcPr>
        <w:tcBorders>
          <w:top w:val="single" w:sz="4" w:space="0" w:color="595959"/>
          <w:bottom w:val="single" w:sz="4" w:space="0" w:color="595959"/>
        </w:tcBorders>
        <w:shd w:val="clear" w:color="auto" w:fill="DCE3E4"/>
      </w:tcPr>
    </w:tblStylePr>
  </w:style>
  <w:style w:type="paragraph" w:customStyle="1" w:styleId="BodytextTechM">
    <w:name w:val="Body text TechM"/>
    <w:qFormat/>
    <w:rsid w:val="003A06D1"/>
    <w:pPr>
      <w:keepLines/>
      <w:spacing w:before="40" w:after="120" w:line="280" w:lineRule="exact"/>
    </w:pPr>
    <w:rPr>
      <w:rFonts w:ascii="Arial" w:eastAsia="Times New Roman" w:hAnsi="Arial" w:cs="Times New Roman"/>
      <w:sz w:val="20"/>
      <w:szCs w:val="20"/>
      <w:lang w:val="en-GB"/>
    </w:rPr>
  </w:style>
  <w:style w:type="character" w:customStyle="1" w:styleId="cf01">
    <w:name w:val="cf01"/>
    <w:basedOn w:val="DefaultParagraphFont"/>
    <w:rsid w:val="003A06D1"/>
    <w:rPr>
      <w:rFonts w:ascii="Segoe UI" w:hAnsi="Segoe UI" w:cs="Segoe UI" w:hint="default"/>
      <w:color w:val="262626"/>
      <w:sz w:val="36"/>
      <w:szCs w:val="36"/>
    </w:rPr>
  </w:style>
  <w:style w:type="character" w:customStyle="1" w:styleId="hgkelc">
    <w:name w:val="hgkelc"/>
    <w:basedOn w:val="DefaultParagraphFont"/>
    <w:rsid w:val="003A06D1"/>
  </w:style>
  <w:style w:type="character" w:customStyle="1" w:styleId="xq">
    <w:name w:val="xq"/>
    <w:basedOn w:val="DefaultParagraphFont"/>
    <w:rsid w:val="003A06D1"/>
  </w:style>
  <w:style w:type="character" w:customStyle="1" w:styleId="4iAppsSubheading1CharChar">
    <w:name w:val="4i Apps Subheading 1 Char Char"/>
    <w:rsid w:val="003A06D1"/>
    <w:rPr>
      <w:rFonts w:ascii="Segoe UI" w:hAnsi="Segoe UI" w:cs="Segoe UI"/>
      <w:bCs/>
      <w:color w:val="F5333F"/>
      <w:spacing w:val="30"/>
      <w:kern w:val="28"/>
      <w:sz w:val="28"/>
      <w:szCs w:val="28"/>
    </w:rPr>
  </w:style>
  <w:style w:type="paragraph" w:customStyle="1" w:styleId="trt0xe">
    <w:name w:val="trt0xe"/>
    <w:basedOn w:val="Normal"/>
    <w:rsid w:val="003A06D1"/>
    <w:pPr>
      <w:spacing w:before="100" w:beforeAutospacing="1" w:after="100" w:afterAutospacing="1" w:line="240" w:lineRule="auto"/>
      <w:jc w:val="left"/>
    </w:pPr>
    <w:rPr>
      <w:rFonts w:ascii="Times New Roman" w:eastAsia="Times New Roman" w:hAnsi="Times New Roman" w:cs="Times New Roman"/>
      <w:sz w:val="24"/>
      <w:szCs w:val="24"/>
    </w:rPr>
  </w:style>
  <w:style w:type="paragraph" w:customStyle="1" w:styleId="numberedsteptext">
    <w:name w:val="numberedsteptext"/>
    <w:basedOn w:val="Normal"/>
    <w:uiPriority w:val="99"/>
    <w:rsid w:val="00370637"/>
    <w:pPr>
      <w:numPr>
        <w:numId w:val="19"/>
      </w:numPr>
      <w:spacing w:after="0" w:line="240" w:lineRule="auto"/>
      <w:jc w:val="left"/>
    </w:pPr>
    <w:rPr>
      <w:rFonts w:ascii="Times New Roman" w:eastAsia="MS UI Gothic" w:hAnsi="Times New Roman" w:cs="Times New Roman"/>
      <w:sz w:val="22"/>
    </w:rPr>
  </w:style>
  <w:style w:type="paragraph" w:customStyle="1" w:styleId="p">
    <w:name w:val="p"/>
    <w:basedOn w:val="Normal"/>
    <w:rsid w:val="00051036"/>
    <w:pPr>
      <w:spacing w:before="100" w:beforeAutospacing="1" w:after="100" w:afterAutospacing="1" w:line="240" w:lineRule="auto"/>
      <w:jc w:val="left"/>
    </w:pPr>
    <w:rPr>
      <w:rFonts w:ascii="Times New Roman" w:eastAsia="Times New Roman" w:hAnsi="Times New Roman" w:cs="Times New Roman"/>
      <w:sz w:val="24"/>
      <w:szCs w:val="24"/>
      <w:lang w:val="en-IN" w:eastAsia="en-IN"/>
    </w:rPr>
  </w:style>
  <w:style w:type="paragraph" w:customStyle="1" w:styleId="shortdesc">
    <w:name w:val="shortdesc"/>
    <w:basedOn w:val="Normal"/>
    <w:rsid w:val="00051036"/>
    <w:pPr>
      <w:spacing w:before="100" w:beforeAutospacing="1" w:after="100" w:afterAutospacing="1" w:line="240" w:lineRule="auto"/>
      <w:jc w:val="left"/>
    </w:pPr>
    <w:rPr>
      <w:rFonts w:ascii="Times New Roman" w:eastAsia="Times New Roman" w:hAnsi="Times New Roman" w:cs="Times New Roman"/>
      <w:sz w:val="24"/>
      <w:szCs w:val="24"/>
      <w:lang w:val="en-IN" w:eastAsia="en-I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282533">
      <w:bodyDiv w:val="1"/>
      <w:marLeft w:val="0"/>
      <w:marRight w:val="0"/>
      <w:marTop w:val="0"/>
      <w:marBottom w:val="0"/>
      <w:divBdr>
        <w:top w:val="none" w:sz="0" w:space="0" w:color="auto"/>
        <w:left w:val="none" w:sz="0" w:space="0" w:color="auto"/>
        <w:bottom w:val="none" w:sz="0" w:space="0" w:color="auto"/>
        <w:right w:val="none" w:sz="0" w:space="0" w:color="auto"/>
      </w:divBdr>
    </w:div>
    <w:div w:id="23332867">
      <w:bodyDiv w:val="1"/>
      <w:marLeft w:val="0"/>
      <w:marRight w:val="0"/>
      <w:marTop w:val="0"/>
      <w:marBottom w:val="0"/>
      <w:divBdr>
        <w:top w:val="none" w:sz="0" w:space="0" w:color="auto"/>
        <w:left w:val="none" w:sz="0" w:space="0" w:color="auto"/>
        <w:bottom w:val="none" w:sz="0" w:space="0" w:color="auto"/>
        <w:right w:val="none" w:sz="0" w:space="0" w:color="auto"/>
      </w:divBdr>
    </w:div>
    <w:div w:id="25643026">
      <w:bodyDiv w:val="1"/>
      <w:marLeft w:val="0"/>
      <w:marRight w:val="0"/>
      <w:marTop w:val="0"/>
      <w:marBottom w:val="0"/>
      <w:divBdr>
        <w:top w:val="none" w:sz="0" w:space="0" w:color="auto"/>
        <w:left w:val="none" w:sz="0" w:space="0" w:color="auto"/>
        <w:bottom w:val="none" w:sz="0" w:space="0" w:color="auto"/>
        <w:right w:val="none" w:sz="0" w:space="0" w:color="auto"/>
      </w:divBdr>
      <w:divsChild>
        <w:div w:id="1182014796">
          <w:marLeft w:val="274"/>
          <w:marRight w:val="0"/>
          <w:marTop w:val="0"/>
          <w:marBottom w:val="0"/>
          <w:divBdr>
            <w:top w:val="none" w:sz="0" w:space="0" w:color="auto"/>
            <w:left w:val="none" w:sz="0" w:space="0" w:color="auto"/>
            <w:bottom w:val="none" w:sz="0" w:space="0" w:color="auto"/>
            <w:right w:val="none" w:sz="0" w:space="0" w:color="auto"/>
          </w:divBdr>
        </w:div>
      </w:divsChild>
    </w:div>
    <w:div w:id="36856816">
      <w:bodyDiv w:val="1"/>
      <w:marLeft w:val="0"/>
      <w:marRight w:val="0"/>
      <w:marTop w:val="0"/>
      <w:marBottom w:val="0"/>
      <w:divBdr>
        <w:top w:val="none" w:sz="0" w:space="0" w:color="auto"/>
        <w:left w:val="none" w:sz="0" w:space="0" w:color="auto"/>
        <w:bottom w:val="none" w:sz="0" w:space="0" w:color="auto"/>
        <w:right w:val="none" w:sz="0" w:space="0" w:color="auto"/>
      </w:divBdr>
      <w:divsChild>
        <w:div w:id="224536118">
          <w:marLeft w:val="274"/>
          <w:marRight w:val="0"/>
          <w:marTop w:val="0"/>
          <w:marBottom w:val="0"/>
          <w:divBdr>
            <w:top w:val="none" w:sz="0" w:space="0" w:color="auto"/>
            <w:left w:val="none" w:sz="0" w:space="0" w:color="auto"/>
            <w:bottom w:val="none" w:sz="0" w:space="0" w:color="auto"/>
            <w:right w:val="none" w:sz="0" w:space="0" w:color="auto"/>
          </w:divBdr>
        </w:div>
        <w:div w:id="444931033">
          <w:marLeft w:val="274"/>
          <w:marRight w:val="0"/>
          <w:marTop w:val="0"/>
          <w:marBottom w:val="0"/>
          <w:divBdr>
            <w:top w:val="none" w:sz="0" w:space="0" w:color="auto"/>
            <w:left w:val="none" w:sz="0" w:space="0" w:color="auto"/>
            <w:bottom w:val="none" w:sz="0" w:space="0" w:color="auto"/>
            <w:right w:val="none" w:sz="0" w:space="0" w:color="auto"/>
          </w:divBdr>
        </w:div>
        <w:div w:id="583342118">
          <w:marLeft w:val="274"/>
          <w:marRight w:val="0"/>
          <w:marTop w:val="0"/>
          <w:marBottom w:val="0"/>
          <w:divBdr>
            <w:top w:val="none" w:sz="0" w:space="0" w:color="auto"/>
            <w:left w:val="none" w:sz="0" w:space="0" w:color="auto"/>
            <w:bottom w:val="none" w:sz="0" w:space="0" w:color="auto"/>
            <w:right w:val="none" w:sz="0" w:space="0" w:color="auto"/>
          </w:divBdr>
        </w:div>
      </w:divsChild>
    </w:div>
    <w:div w:id="40400109">
      <w:bodyDiv w:val="1"/>
      <w:marLeft w:val="90"/>
      <w:marRight w:val="90"/>
      <w:marTop w:val="90"/>
      <w:marBottom w:val="90"/>
      <w:divBdr>
        <w:top w:val="none" w:sz="0" w:space="0" w:color="auto"/>
        <w:left w:val="none" w:sz="0" w:space="0" w:color="auto"/>
        <w:bottom w:val="none" w:sz="0" w:space="0" w:color="auto"/>
        <w:right w:val="none" w:sz="0" w:space="0" w:color="auto"/>
      </w:divBdr>
      <w:divsChild>
        <w:div w:id="967513128">
          <w:marLeft w:val="0"/>
          <w:marRight w:val="0"/>
          <w:marTop w:val="0"/>
          <w:marBottom w:val="0"/>
          <w:divBdr>
            <w:top w:val="none" w:sz="0" w:space="0" w:color="auto"/>
            <w:left w:val="none" w:sz="0" w:space="0" w:color="auto"/>
            <w:bottom w:val="none" w:sz="0" w:space="0" w:color="auto"/>
            <w:right w:val="none" w:sz="0" w:space="0" w:color="auto"/>
          </w:divBdr>
          <w:divsChild>
            <w:div w:id="1132676309">
              <w:marLeft w:val="0"/>
              <w:marRight w:val="0"/>
              <w:marTop w:val="0"/>
              <w:marBottom w:val="0"/>
              <w:divBdr>
                <w:top w:val="none" w:sz="0" w:space="0" w:color="auto"/>
                <w:left w:val="none" w:sz="0" w:space="0" w:color="auto"/>
                <w:bottom w:val="none" w:sz="0" w:space="0" w:color="auto"/>
                <w:right w:val="none" w:sz="0" w:space="0" w:color="auto"/>
              </w:divBdr>
              <w:divsChild>
                <w:div w:id="8169898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617395">
      <w:bodyDiv w:val="1"/>
      <w:marLeft w:val="0"/>
      <w:marRight w:val="0"/>
      <w:marTop w:val="0"/>
      <w:marBottom w:val="0"/>
      <w:divBdr>
        <w:top w:val="none" w:sz="0" w:space="0" w:color="auto"/>
        <w:left w:val="none" w:sz="0" w:space="0" w:color="auto"/>
        <w:bottom w:val="none" w:sz="0" w:space="0" w:color="auto"/>
        <w:right w:val="none" w:sz="0" w:space="0" w:color="auto"/>
      </w:divBdr>
      <w:divsChild>
        <w:div w:id="209801986">
          <w:marLeft w:val="547"/>
          <w:marRight w:val="0"/>
          <w:marTop w:val="0"/>
          <w:marBottom w:val="0"/>
          <w:divBdr>
            <w:top w:val="none" w:sz="0" w:space="0" w:color="auto"/>
            <w:left w:val="none" w:sz="0" w:space="0" w:color="auto"/>
            <w:bottom w:val="none" w:sz="0" w:space="0" w:color="auto"/>
            <w:right w:val="none" w:sz="0" w:space="0" w:color="auto"/>
          </w:divBdr>
        </w:div>
        <w:div w:id="350423585">
          <w:marLeft w:val="547"/>
          <w:marRight w:val="0"/>
          <w:marTop w:val="0"/>
          <w:marBottom w:val="0"/>
          <w:divBdr>
            <w:top w:val="none" w:sz="0" w:space="0" w:color="auto"/>
            <w:left w:val="none" w:sz="0" w:space="0" w:color="auto"/>
            <w:bottom w:val="none" w:sz="0" w:space="0" w:color="auto"/>
            <w:right w:val="none" w:sz="0" w:space="0" w:color="auto"/>
          </w:divBdr>
        </w:div>
        <w:div w:id="1271159517">
          <w:marLeft w:val="547"/>
          <w:marRight w:val="0"/>
          <w:marTop w:val="0"/>
          <w:marBottom w:val="0"/>
          <w:divBdr>
            <w:top w:val="none" w:sz="0" w:space="0" w:color="auto"/>
            <w:left w:val="none" w:sz="0" w:space="0" w:color="auto"/>
            <w:bottom w:val="none" w:sz="0" w:space="0" w:color="auto"/>
            <w:right w:val="none" w:sz="0" w:space="0" w:color="auto"/>
          </w:divBdr>
        </w:div>
        <w:div w:id="1532574279">
          <w:marLeft w:val="547"/>
          <w:marRight w:val="0"/>
          <w:marTop w:val="0"/>
          <w:marBottom w:val="0"/>
          <w:divBdr>
            <w:top w:val="none" w:sz="0" w:space="0" w:color="auto"/>
            <w:left w:val="none" w:sz="0" w:space="0" w:color="auto"/>
            <w:bottom w:val="none" w:sz="0" w:space="0" w:color="auto"/>
            <w:right w:val="none" w:sz="0" w:space="0" w:color="auto"/>
          </w:divBdr>
        </w:div>
        <w:div w:id="1766537593">
          <w:marLeft w:val="547"/>
          <w:marRight w:val="0"/>
          <w:marTop w:val="0"/>
          <w:marBottom w:val="0"/>
          <w:divBdr>
            <w:top w:val="none" w:sz="0" w:space="0" w:color="auto"/>
            <w:left w:val="none" w:sz="0" w:space="0" w:color="auto"/>
            <w:bottom w:val="none" w:sz="0" w:space="0" w:color="auto"/>
            <w:right w:val="none" w:sz="0" w:space="0" w:color="auto"/>
          </w:divBdr>
        </w:div>
      </w:divsChild>
    </w:div>
    <w:div w:id="51126098">
      <w:bodyDiv w:val="1"/>
      <w:marLeft w:val="0"/>
      <w:marRight w:val="0"/>
      <w:marTop w:val="0"/>
      <w:marBottom w:val="0"/>
      <w:divBdr>
        <w:top w:val="none" w:sz="0" w:space="0" w:color="auto"/>
        <w:left w:val="none" w:sz="0" w:space="0" w:color="auto"/>
        <w:bottom w:val="none" w:sz="0" w:space="0" w:color="auto"/>
        <w:right w:val="none" w:sz="0" w:space="0" w:color="auto"/>
      </w:divBdr>
      <w:divsChild>
        <w:div w:id="1522013359">
          <w:marLeft w:val="374"/>
          <w:marRight w:val="0"/>
          <w:marTop w:val="43"/>
          <w:marBottom w:val="0"/>
          <w:divBdr>
            <w:top w:val="none" w:sz="0" w:space="0" w:color="auto"/>
            <w:left w:val="none" w:sz="0" w:space="0" w:color="auto"/>
            <w:bottom w:val="none" w:sz="0" w:space="0" w:color="auto"/>
            <w:right w:val="none" w:sz="0" w:space="0" w:color="auto"/>
          </w:divBdr>
        </w:div>
      </w:divsChild>
    </w:div>
    <w:div w:id="54739890">
      <w:bodyDiv w:val="1"/>
      <w:marLeft w:val="0"/>
      <w:marRight w:val="0"/>
      <w:marTop w:val="0"/>
      <w:marBottom w:val="0"/>
      <w:divBdr>
        <w:top w:val="none" w:sz="0" w:space="0" w:color="auto"/>
        <w:left w:val="none" w:sz="0" w:space="0" w:color="auto"/>
        <w:bottom w:val="none" w:sz="0" w:space="0" w:color="auto"/>
        <w:right w:val="none" w:sz="0" w:space="0" w:color="auto"/>
      </w:divBdr>
    </w:div>
    <w:div w:id="59060792">
      <w:bodyDiv w:val="1"/>
      <w:marLeft w:val="0"/>
      <w:marRight w:val="0"/>
      <w:marTop w:val="0"/>
      <w:marBottom w:val="0"/>
      <w:divBdr>
        <w:top w:val="none" w:sz="0" w:space="0" w:color="auto"/>
        <w:left w:val="none" w:sz="0" w:space="0" w:color="auto"/>
        <w:bottom w:val="none" w:sz="0" w:space="0" w:color="auto"/>
        <w:right w:val="none" w:sz="0" w:space="0" w:color="auto"/>
      </w:divBdr>
      <w:divsChild>
        <w:div w:id="294261517">
          <w:marLeft w:val="547"/>
          <w:marRight w:val="0"/>
          <w:marTop w:val="0"/>
          <w:marBottom w:val="0"/>
          <w:divBdr>
            <w:top w:val="none" w:sz="0" w:space="0" w:color="auto"/>
            <w:left w:val="none" w:sz="0" w:space="0" w:color="auto"/>
            <w:bottom w:val="none" w:sz="0" w:space="0" w:color="auto"/>
            <w:right w:val="none" w:sz="0" w:space="0" w:color="auto"/>
          </w:divBdr>
        </w:div>
        <w:div w:id="305166429">
          <w:marLeft w:val="547"/>
          <w:marRight w:val="0"/>
          <w:marTop w:val="0"/>
          <w:marBottom w:val="0"/>
          <w:divBdr>
            <w:top w:val="none" w:sz="0" w:space="0" w:color="auto"/>
            <w:left w:val="none" w:sz="0" w:space="0" w:color="auto"/>
            <w:bottom w:val="none" w:sz="0" w:space="0" w:color="auto"/>
            <w:right w:val="none" w:sz="0" w:space="0" w:color="auto"/>
          </w:divBdr>
        </w:div>
        <w:div w:id="476412808">
          <w:marLeft w:val="547"/>
          <w:marRight w:val="0"/>
          <w:marTop w:val="0"/>
          <w:marBottom w:val="0"/>
          <w:divBdr>
            <w:top w:val="none" w:sz="0" w:space="0" w:color="auto"/>
            <w:left w:val="none" w:sz="0" w:space="0" w:color="auto"/>
            <w:bottom w:val="none" w:sz="0" w:space="0" w:color="auto"/>
            <w:right w:val="none" w:sz="0" w:space="0" w:color="auto"/>
          </w:divBdr>
        </w:div>
        <w:div w:id="496385537">
          <w:marLeft w:val="547"/>
          <w:marRight w:val="0"/>
          <w:marTop w:val="0"/>
          <w:marBottom w:val="0"/>
          <w:divBdr>
            <w:top w:val="none" w:sz="0" w:space="0" w:color="auto"/>
            <w:left w:val="none" w:sz="0" w:space="0" w:color="auto"/>
            <w:bottom w:val="none" w:sz="0" w:space="0" w:color="auto"/>
            <w:right w:val="none" w:sz="0" w:space="0" w:color="auto"/>
          </w:divBdr>
        </w:div>
        <w:div w:id="658925410">
          <w:marLeft w:val="547"/>
          <w:marRight w:val="0"/>
          <w:marTop w:val="0"/>
          <w:marBottom w:val="0"/>
          <w:divBdr>
            <w:top w:val="none" w:sz="0" w:space="0" w:color="auto"/>
            <w:left w:val="none" w:sz="0" w:space="0" w:color="auto"/>
            <w:bottom w:val="none" w:sz="0" w:space="0" w:color="auto"/>
            <w:right w:val="none" w:sz="0" w:space="0" w:color="auto"/>
          </w:divBdr>
        </w:div>
        <w:div w:id="744183892">
          <w:marLeft w:val="547"/>
          <w:marRight w:val="0"/>
          <w:marTop w:val="0"/>
          <w:marBottom w:val="0"/>
          <w:divBdr>
            <w:top w:val="none" w:sz="0" w:space="0" w:color="auto"/>
            <w:left w:val="none" w:sz="0" w:space="0" w:color="auto"/>
            <w:bottom w:val="none" w:sz="0" w:space="0" w:color="auto"/>
            <w:right w:val="none" w:sz="0" w:space="0" w:color="auto"/>
          </w:divBdr>
        </w:div>
        <w:div w:id="845366916">
          <w:marLeft w:val="547"/>
          <w:marRight w:val="0"/>
          <w:marTop w:val="0"/>
          <w:marBottom w:val="0"/>
          <w:divBdr>
            <w:top w:val="none" w:sz="0" w:space="0" w:color="auto"/>
            <w:left w:val="none" w:sz="0" w:space="0" w:color="auto"/>
            <w:bottom w:val="none" w:sz="0" w:space="0" w:color="auto"/>
            <w:right w:val="none" w:sz="0" w:space="0" w:color="auto"/>
          </w:divBdr>
        </w:div>
        <w:div w:id="1183518360">
          <w:marLeft w:val="547"/>
          <w:marRight w:val="0"/>
          <w:marTop w:val="0"/>
          <w:marBottom w:val="0"/>
          <w:divBdr>
            <w:top w:val="none" w:sz="0" w:space="0" w:color="auto"/>
            <w:left w:val="none" w:sz="0" w:space="0" w:color="auto"/>
            <w:bottom w:val="none" w:sz="0" w:space="0" w:color="auto"/>
            <w:right w:val="none" w:sz="0" w:space="0" w:color="auto"/>
          </w:divBdr>
        </w:div>
        <w:div w:id="1326545249">
          <w:marLeft w:val="547"/>
          <w:marRight w:val="0"/>
          <w:marTop w:val="0"/>
          <w:marBottom w:val="0"/>
          <w:divBdr>
            <w:top w:val="none" w:sz="0" w:space="0" w:color="auto"/>
            <w:left w:val="none" w:sz="0" w:space="0" w:color="auto"/>
            <w:bottom w:val="none" w:sz="0" w:space="0" w:color="auto"/>
            <w:right w:val="none" w:sz="0" w:space="0" w:color="auto"/>
          </w:divBdr>
        </w:div>
        <w:div w:id="1391492020">
          <w:marLeft w:val="547"/>
          <w:marRight w:val="0"/>
          <w:marTop w:val="0"/>
          <w:marBottom w:val="0"/>
          <w:divBdr>
            <w:top w:val="none" w:sz="0" w:space="0" w:color="auto"/>
            <w:left w:val="none" w:sz="0" w:space="0" w:color="auto"/>
            <w:bottom w:val="none" w:sz="0" w:space="0" w:color="auto"/>
            <w:right w:val="none" w:sz="0" w:space="0" w:color="auto"/>
          </w:divBdr>
        </w:div>
        <w:div w:id="1529678324">
          <w:marLeft w:val="547"/>
          <w:marRight w:val="0"/>
          <w:marTop w:val="0"/>
          <w:marBottom w:val="0"/>
          <w:divBdr>
            <w:top w:val="none" w:sz="0" w:space="0" w:color="auto"/>
            <w:left w:val="none" w:sz="0" w:space="0" w:color="auto"/>
            <w:bottom w:val="none" w:sz="0" w:space="0" w:color="auto"/>
            <w:right w:val="none" w:sz="0" w:space="0" w:color="auto"/>
          </w:divBdr>
        </w:div>
        <w:div w:id="1660765114">
          <w:marLeft w:val="547"/>
          <w:marRight w:val="0"/>
          <w:marTop w:val="0"/>
          <w:marBottom w:val="0"/>
          <w:divBdr>
            <w:top w:val="none" w:sz="0" w:space="0" w:color="auto"/>
            <w:left w:val="none" w:sz="0" w:space="0" w:color="auto"/>
            <w:bottom w:val="none" w:sz="0" w:space="0" w:color="auto"/>
            <w:right w:val="none" w:sz="0" w:space="0" w:color="auto"/>
          </w:divBdr>
        </w:div>
        <w:div w:id="1734543296">
          <w:marLeft w:val="547"/>
          <w:marRight w:val="0"/>
          <w:marTop w:val="0"/>
          <w:marBottom w:val="0"/>
          <w:divBdr>
            <w:top w:val="none" w:sz="0" w:space="0" w:color="auto"/>
            <w:left w:val="none" w:sz="0" w:space="0" w:color="auto"/>
            <w:bottom w:val="none" w:sz="0" w:space="0" w:color="auto"/>
            <w:right w:val="none" w:sz="0" w:space="0" w:color="auto"/>
          </w:divBdr>
        </w:div>
        <w:div w:id="1787507091">
          <w:marLeft w:val="547"/>
          <w:marRight w:val="0"/>
          <w:marTop w:val="0"/>
          <w:marBottom w:val="0"/>
          <w:divBdr>
            <w:top w:val="none" w:sz="0" w:space="0" w:color="auto"/>
            <w:left w:val="none" w:sz="0" w:space="0" w:color="auto"/>
            <w:bottom w:val="none" w:sz="0" w:space="0" w:color="auto"/>
            <w:right w:val="none" w:sz="0" w:space="0" w:color="auto"/>
          </w:divBdr>
        </w:div>
      </w:divsChild>
    </w:div>
    <w:div w:id="69274521">
      <w:bodyDiv w:val="1"/>
      <w:marLeft w:val="0"/>
      <w:marRight w:val="0"/>
      <w:marTop w:val="0"/>
      <w:marBottom w:val="0"/>
      <w:divBdr>
        <w:top w:val="none" w:sz="0" w:space="0" w:color="auto"/>
        <w:left w:val="none" w:sz="0" w:space="0" w:color="auto"/>
        <w:bottom w:val="none" w:sz="0" w:space="0" w:color="auto"/>
        <w:right w:val="none" w:sz="0" w:space="0" w:color="auto"/>
      </w:divBdr>
    </w:div>
    <w:div w:id="74019079">
      <w:bodyDiv w:val="1"/>
      <w:marLeft w:val="0"/>
      <w:marRight w:val="0"/>
      <w:marTop w:val="0"/>
      <w:marBottom w:val="0"/>
      <w:divBdr>
        <w:top w:val="none" w:sz="0" w:space="0" w:color="auto"/>
        <w:left w:val="none" w:sz="0" w:space="0" w:color="auto"/>
        <w:bottom w:val="none" w:sz="0" w:space="0" w:color="auto"/>
        <w:right w:val="none" w:sz="0" w:space="0" w:color="auto"/>
      </w:divBdr>
      <w:divsChild>
        <w:div w:id="1639139677">
          <w:marLeft w:val="374"/>
          <w:marRight w:val="0"/>
          <w:marTop w:val="43"/>
          <w:marBottom w:val="0"/>
          <w:divBdr>
            <w:top w:val="none" w:sz="0" w:space="0" w:color="auto"/>
            <w:left w:val="none" w:sz="0" w:space="0" w:color="auto"/>
            <w:bottom w:val="none" w:sz="0" w:space="0" w:color="auto"/>
            <w:right w:val="none" w:sz="0" w:space="0" w:color="auto"/>
          </w:divBdr>
        </w:div>
        <w:div w:id="1786845309">
          <w:marLeft w:val="374"/>
          <w:marRight w:val="0"/>
          <w:marTop w:val="43"/>
          <w:marBottom w:val="0"/>
          <w:divBdr>
            <w:top w:val="none" w:sz="0" w:space="0" w:color="auto"/>
            <w:left w:val="none" w:sz="0" w:space="0" w:color="auto"/>
            <w:bottom w:val="none" w:sz="0" w:space="0" w:color="auto"/>
            <w:right w:val="none" w:sz="0" w:space="0" w:color="auto"/>
          </w:divBdr>
        </w:div>
      </w:divsChild>
    </w:div>
    <w:div w:id="76101155">
      <w:bodyDiv w:val="1"/>
      <w:marLeft w:val="0"/>
      <w:marRight w:val="0"/>
      <w:marTop w:val="0"/>
      <w:marBottom w:val="0"/>
      <w:divBdr>
        <w:top w:val="none" w:sz="0" w:space="0" w:color="auto"/>
        <w:left w:val="none" w:sz="0" w:space="0" w:color="auto"/>
        <w:bottom w:val="none" w:sz="0" w:space="0" w:color="auto"/>
        <w:right w:val="none" w:sz="0" w:space="0" w:color="auto"/>
      </w:divBdr>
      <w:divsChild>
        <w:div w:id="595331971">
          <w:marLeft w:val="374"/>
          <w:marRight w:val="0"/>
          <w:marTop w:val="20"/>
          <w:marBottom w:val="0"/>
          <w:divBdr>
            <w:top w:val="none" w:sz="0" w:space="0" w:color="auto"/>
            <w:left w:val="none" w:sz="0" w:space="0" w:color="auto"/>
            <w:bottom w:val="none" w:sz="0" w:space="0" w:color="auto"/>
            <w:right w:val="none" w:sz="0" w:space="0" w:color="auto"/>
          </w:divBdr>
        </w:div>
        <w:div w:id="1079475056">
          <w:marLeft w:val="374"/>
          <w:marRight w:val="0"/>
          <w:marTop w:val="20"/>
          <w:marBottom w:val="0"/>
          <w:divBdr>
            <w:top w:val="none" w:sz="0" w:space="0" w:color="auto"/>
            <w:left w:val="none" w:sz="0" w:space="0" w:color="auto"/>
            <w:bottom w:val="none" w:sz="0" w:space="0" w:color="auto"/>
            <w:right w:val="none" w:sz="0" w:space="0" w:color="auto"/>
          </w:divBdr>
        </w:div>
        <w:div w:id="1287614351">
          <w:marLeft w:val="374"/>
          <w:marRight w:val="0"/>
          <w:marTop w:val="20"/>
          <w:marBottom w:val="0"/>
          <w:divBdr>
            <w:top w:val="none" w:sz="0" w:space="0" w:color="auto"/>
            <w:left w:val="none" w:sz="0" w:space="0" w:color="auto"/>
            <w:bottom w:val="none" w:sz="0" w:space="0" w:color="auto"/>
            <w:right w:val="none" w:sz="0" w:space="0" w:color="auto"/>
          </w:divBdr>
        </w:div>
        <w:div w:id="1854417144">
          <w:marLeft w:val="374"/>
          <w:marRight w:val="0"/>
          <w:marTop w:val="20"/>
          <w:marBottom w:val="0"/>
          <w:divBdr>
            <w:top w:val="none" w:sz="0" w:space="0" w:color="auto"/>
            <w:left w:val="none" w:sz="0" w:space="0" w:color="auto"/>
            <w:bottom w:val="none" w:sz="0" w:space="0" w:color="auto"/>
            <w:right w:val="none" w:sz="0" w:space="0" w:color="auto"/>
          </w:divBdr>
        </w:div>
        <w:div w:id="1904754966">
          <w:marLeft w:val="374"/>
          <w:marRight w:val="0"/>
          <w:marTop w:val="20"/>
          <w:marBottom w:val="0"/>
          <w:divBdr>
            <w:top w:val="none" w:sz="0" w:space="0" w:color="auto"/>
            <w:left w:val="none" w:sz="0" w:space="0" w:color="auto"/>
            <w:bottom w:val="none" w:sz="0" w:space="0" w:color="auto"/>
            <w:right w:val="none" w:sz="0" w:space="0" w:color="auto"/>
          </w:divBdr>
        </w:div>
      </w:divsChild>
    </w:div>
    <w:div w:id="81951221">
      <w:bodyDiv w:val="1"/>
      <w:marLeft w:val="0"/>
      <w:marRight w:val="0"/>
      <w:marTop w:val="0"/>
      <w:marBottom w:val="0"/>
      <w:divBdr>
        <w:top w:val="none" w:sz="0" w:space="0" w:color="auto"/>
        <w:left w:val="none" w:sz="0" w:space="0" w:color="auto"/>
        <w:bottom w:val="none" w:sz="0" w:space="0" w:color="auto"/>
        <w:right w:val="none" w:sz="0" w:space="0" w:color="auto"/>
      </w:divBdr>
    </w:div>
    <w:div w:id="100149185">
      <w:bodyDiv w:val="1"/>
      <w:marLeft w:val="0"/>
      <w:marRight w:val="0"/>
      <w:marTop w:val="0"/>
      <w:marBottom w:val="0"/>
      <w:divBdr>
        <w:top w:val="none" w:sz="0" w:space="0" w:color="auto"/>
        <w:left w:val="none" w:sz="0" w:space="0" w:color="auto"/>
        <w:bottom w:val="none" w:sz="0" w:space="0" w:color="auto"/>
        <w:right w:val="none" w:sz="0" w:space="0" w:color="auto"/>
      </w:divBdr>
    </w:div>
    <w:div w:id="110250967">
      <w:bodyDiv w:val="1"/>
      <w:marLeft w:val="0"/>
      <w:marRight w:val="0"/>
      <w:marTop w:val="0"/>
      <w:marBottom w:val="0"/>
      <w:divBdr>
        <w:top w:val="none" w:sz="0" w:space="0" w:color="auto"/>
        <w:left w:val="none" w:sz="0" w:space="0" w:color="auto"/>
        <w:bottom w:val="none" w:sz="0" w:space="0" w:color="auto"/>
        <w:right w:val="none" w:sz="0" w:space="0" w:color="auto"/>
      </w:divBdr>
      <w:divsChild>
        <w:div w:id="1773473666">
          <w:marLeft w:val="374"/>
          <w:marRight w:val="0"/>
          <w:marTop w:val="38"/>
          <w:marBottom w:val="0"/>
          <w:divBdr>
            <w:top w:val="none" w:sz="0" w:space="0" w:color="auto"/>
            <w:left w:val="none" w:sz="0" w:space="0" w:color="auto"/>
            <w:bottom w:val="none" w:sz="0" w:space="0" w:color="auto"/>
            <w:right w:val="none" w:sz="0" w:space="0" w:color="auto"/>
          </w:divBdr>
        </w:div>
      </w:divsChild>
    </w:div>
    <w:div w:id="123744024">
      <w:bodyDiv w:val="1"/>
      <w:marLeft w:val="0"/>
      <w:marRight w:val="0"/>
      <w:marTop w:val="0"/>
      <w:marBottom w:val="0"/>
      <w:divBdr>
        <w:top w:val="none" w:sz="0" w:space="0" w:color="auto"/>
        <w:left w:val="none" w:sz="0" w:space="0" w:color="auto"/>
        <w:bottom w:val="none" w:sz="0" w:space="0" w:color="auto"/>
        <w:right w:val="none" w:sz="0" w:space="0" w:color="auto"/>
      </w:divBdr>
      <w:divsChild>
        <w:div w:id="858935956">
          <w:marLeft w:val="547"/>
          <w:marRight w:val="0"/>
          <w:marTop w:val="48"/>
          <w:marBottom w:val="0"/>
          <w:divBdr>
            <w:top w:val="none" w:sz="0" w:space="0" w:color="auto"/>
            <w:left w:val="none" w:sz="0" w:space="0" w:color="auto"/>
            <w:bottom w:val="none" w:sz="0" w:space="0" w:color="auto"/>
            <w:right w:val="none" w:sz="0" w:space="0" w:color="auto"/>
          </w:divBdr>
        </w:div>
        <w:div w:id="988170824">
          <w:marLeft w:val="547"/>
          <w:marRight w:val="0"/>
          <w:marTop w:val="48"/>
          <w:marBottom w:val="0"/>
          <w:divBdr>
            <w:top w:val="none" w:sz="0" w:space="0" w:color="auto"/>
            <w:left w:val="none" w:sz="0" w:space="0" w:color="auto"/>
            <w:bottom w:val="none" w:sz="0" w:space="0" w:color="auto"/>
            <w:right w:val="none" w:sz="0" w:space="0" w:color="auto"/>
          </w:divBdr>
        </w:div>
        <w:div w:id="1762098053">
          <w:marLeft w:val="547"/>
          <w:marRight w:val="0"/>
          <w:marTop w:val="48"/>
          <w:marBottom w:val="0"/>
          <w:divBdr>
            <w:top w:val="none" w:sz="0" w:space="0" w:color="auto"/>
            <w:left w:val="none" w:sz="0" w:space="0" w:color="auto"/>
            <w:bottom w:val="none" w:sz="0" w:space="0" w:color="auto"/>
            <w:right w:val="none" w:sz="0" w:space="0" w:color="auto"/>
          </w:divBdr>
        </w:div>
      </w:divsChild>
    </w:div>
    <w:div w:id="139539474">
      <w:bodyDiv w:val="1"/>
      <w:marLeft w:val="0"/>
      <w:marRight w:val="0"/>
      <w:marTop w:val="0"/>
      <w:marBottom w:val="0"/>
      <w:divBdr>
        <w:top w:val="none" w:sz="0" w:space="0" w:color="auto"/>
        <w:left w:val="none" w:sz="0" w:space="0" w:color="auto"/>
        <w:bottom w:val="none" w:sz="0" w:space="0" w:color="auto"/>
        <w:right w:val="none" w:sz="0" w:space="0" w:color="auto"/>
      </w:divBdr>
    </w:div>
    <w:div w:id="143394243">
      <w:bodyDiv w:val="1"/>
      <w:marLeft w:val="0"/>
      <w:marRight w:val="0"/>
      <w:marTop w:val="0"/>
      <w:marBottom w:val="0"/>
      <w:divBdr>
        <w:top w:val="none" w:sz="0" w:space="0" w:color="auto"/>
        <w:left w:val="none" w:sz="0" w:space="0" w:color="auto"/>
        <w:bottom w:val="none" w:sz="0" w:space="0" w:color="auto"/>
        <w:right w:val="none" w:sz="0" w:space="0" w:color="auto"/>
      </w:divBdr>
      <w:divsChild>
        <w:div w:id="121726831">
          <w:marLeft w:val="374"/>
          <w:marRight w:val="0"/>
          <w:marTop w:val="43"/>
          <w:marBottom w:val="0"/>
          <w:divBdr>
            <w:top w:val="none" w:sz="0" w:space="0" w:color="auto"/>
            <w:left w:val="none" w:sz="0" w:space="0" w:color="auto"/>
            <w:bottom w:val="none" w:sz="0" w:space="0" w:color="auto"/>
            <w:right w:val="none" w:sz="0" w:space="0" w:color="auto"/>
          </w:divBdr>
        </w:div>
        <w:div w:id="189101417">
          <w:marLeft w:val="374"/>
          <w:marRight w:val="0"/>
          <w:marTop w:val="43"/>
          <w:marBottom w:val="0"/>
          <w:divBdr>
            <w:top w:val="none" w:sz="0" w:space="0" w:color="auto"/>
            <w:left w:val="none" w:sz="0" w:space="0" w:color="auto"/>
            <w:bottom w:val="none" w:sz="0" w:space="0" w:color="auto"/>
            <w:right w:val="none" w:sz="0" w:space="0" w:color="auto"/>
          </w:divBdr>
        </w:div>
        <w:div w:id="251858662">
          <w:marLeft w:val="374"/>
          <w:marRight w:val="0"/>
          <w:marTop w:val="43"/>
          <w:marBottom w:val="0"/>
          <w:divBdr>
            <w:top w:val="none" w:sz="0" w:space="0" w:color="auto"/>
            <w:left w:val="none" w:sz="0" w:space="0" w:color="auto"/>
            <w:bottom w:val="none" w:sz="0" w:space="0" w:color="auto"/>
            <w:right w:val="none" w:sz="0" w:space="0" w:color="auto"/>
          </w:divBdr>
        </w:div>
        <w:div w:id="296688120">
          <w:marLeft w:val="374"/>
          <w:marRight w:val="0"/>
          <w:marTop w:val="43"/>
          <w:marBottom w:val="0"/>
          <w:divBdr>
            <w:top w:val="none" w:sz="0" w:space="0" w:color="auto"/>
            <w:left w:val="none" w:sz="0" w:space="0" w:color="auto"/>
            <w:bottom w:val="none" w:sz="0" w:space="0" w:color="auto"/>
            <w:right w:val="none" w:sz="0" w:space="0" w:color="auto"/>
          </w:divBdr>
        </w:div>
        <w:div w:id="625702723">
          <w:marLeft w:val="374"/>
          <w:marRight w:val="0"/>
          <w:marTop w:val="43"/>
          <w:marBottom w:val="0"/>
          <w:divBdr>
            <w:top w:val="none" w:sz="0" w:space="0" w:color="auto"/>
            <w:left w:val="none" w:sz="0" w:space="0" w:color="auto"/>
            <w:bottom w:val="none" w:sz="0" w:space="0" w:color="auto"/>
            <w:right w:val="none" w:sz="0" w:space="0" w:color="auto"/>
          </w:divBdr>
        </w:div>
        <w:div w:id="1571498494">
          <w:marLeft w:val="374"/>
          <w:marRight w:val="0"/>
          <w:marTop w:val="43"/>
          <w:marBottom w:val="0"/>
          <w:divBdr>
            <w:top w:val="none" w:sz="0" w:space="0" w:color="auto"/>
            <w:left w:val="none" w:sz="0" w:space="0" w:color="auto"/>
            <w:bottom w:val="none" w:sz="0" w:space="0" w:color="auto"/>
            <w:right w:val="none" w:sz="0" w:space="0" w:color="auto"/>
          </w:divBdr>
        </w:div>
        <w:div w:id="1641030252">
          <w:marLeft w:val="374"/>
          <w:marRight w:val="0"/>
          <w:marTop w:val="43"/>
          <w:marBottom w:val="0"/>
          <w:divBdr>
            <w:top w:val="none" w:sz="0" w:space="0" w:color="auto"/>
            <w:left w:val="none" w:sz="0" w:space="0" w:color="auto"/>
            <w:bottom w:val="none" w:sz="0" w:space="0" w:color="auto"/>
            <w:right w:val="none" w:sz="0" w:space="0" w:color="auto"/>
          </w:divBdr>
        </w:div>
        <w:div w:id="1656645372">
          <w:marLeft w:val="374"/>
          <w:marRight w:val="0"/>
          <w:marTop w:val="43"/>
          <w:marBottom w:val="0"/>
          <w:divBdr>
            <w:top w:val="none" w:sz="0" w:space="0" w:color="auto"/>
            <w:left w:val="none" w:sz="0" w:space="0" w:color="auto"/>
            <w:bottom w:val="none" w:sz="0" w:space="0" w:color="auto"/>
            <w:right w:val="none" w:sz="0" w:space="0" w:color="auto"/>
          </w:divBdr>
        </w:div>
        <w:div w:id="1677540681">
          <w:marLeft w:val="374"/>
          <w:marRight w:val="0"/>
          <w:marTop w:val="43"/>
          <w:marBottom w:val="0"/>
          <w:divBdr>
            <w:top w:val="none" w:sz="0" w:space="0" w:color="auto"/>
            <w:left w:val="none" w:sz="0" w:space="0" w:color="auto"/>
            <w:bottom w:val="none" w:sz="0" w:space="0" w:color="auto"/>
            <w:right w:val="none" w:sz="0" w:space="0" w:color="auto"/>
          </w:divBdr>
        </w:div>
        <w:div w:id="1781607513">
          <w:marLeft w:val="374"/>
          <w:marRight w:val="0"/>
          <w:marTop w:val="43"/>
          <w:marBottom w:val="0"/>
          <w:divBdr>
            <w:top w:val="none" w:sz="0" w:space="0" w:color="auto"/>
            <w:left w:val="none" w:sz="0" w:space="0" w:color="auto"/>
            <w:bottom w:val="none" w:sz="0" w:space="0" w:color="auto"/>
            <w:right w:val="none" w:sz="0" w:space="0" w:color="auto"/>
          </w:divBdr>
        </w:div>
        <w:div w:id="1820345390">
          <w:marLeft w:val="374"/>
          <w:marRight w:val="0"/>
          <w:marTop w:val="43"/>
          <w:marBottom w:val="0"/>
          <w:divBdr>
            <w:top w:val="none" w:sz="0" w:space="0" w:color="auto"/>
            <w:left w:val="none" w:sz="0" w:space="0" w:color="auto"/>
            <w:bottom w:val="none" w:sz="0" w:space="0" w:color="auto"/>
            <w:right w:val="none" w:sz="0" w:space="0" w:color="auto"/>
          </w:divBdr>
        </w:div>
      </w:divsChild>
    </w:div>
    <w:div w:id="159858269">
      <w:bodyDiv w:val="1"/>
      <w:marLeft w:val="0"/>
      <w:marRight w:val="0"/>
      <w:marTop w:val="0"/>
      <w:marBottom w:val="0"/>
      <w:divBdr>
        <w:top w:val="none" w:sz="0" w:space="0" w:color="auto"/>
        <w:left w:val="none" w:sz="0" w:space="0" w:color="auto"/>
        <w:bottom w:val="none" w:sz="0" w:space="0" w:color="auto"/>
        <w:right w:val="none" w:sz="0" w:space="0" w:color="auto"/>
      </w:divBdr>
      <w:divsChild>
        <w:div w:id="69499209">
          <w:marLeft w:val="374"/>
          <w:marRight w:val="0"/>
          <w:marTop w:val="43"/>
          <w:marBottom w:val="0"/>
          <w:divBdr>
            <w:top w:val="none" w:sz="0" w:space="0" w:color="auto"/>
            <w:left w:val="none" w:sz="0" w:space="0" w:color="auto"/>
            <w:bottom w:val="none" w:sz="0" w:space="0" w:color="auto"/>
            <w:right w:val="none" w:sz="0" w:space="0" w:color="auto"/>
          </w:divBdr>
        </w:div>
        <w:div w:id="452405062">
          <w:marLeft w:val="374"/>
          <w:marRight w:val="0"/>
          <w:marTop w:val="43"/>
          <w:marBottom w:val="0"/>
          <w:divBdr>
            <w:top w:val="none" w:sz="0" w:space="0" w:color="auto"/>
            <w:left w:val="none" w:sz="0" w:space="0" w:color="auto"/>
            <w:bottom w:val="none" w:sz="0" w:space="0" w:color="auto"/>
            <w:right w:val="none" w:sz="0" w:space="0" w:color="auto"/>
          </w:divBdr>
        </w:div>
        <w:div w:id="866023961">
          <w:marLeft w:val="374"/>
          <w:marRight w:val="0"/>
          <w:marTop w:val="43"/>
          <w:marBottom w:val="0"/>
          <w:divBdr>
            <w:top w:val="none" w:sz="0" w:space="0" w:color="auto"/>
            <w:left w:val="none" w:sz="0" w:space="0" w:color="auto"/>
            <w:bottom w:val="none" w:sz="0" w:space="0" w:color="auto"/>
            <w:right w:val="none" w:sz="0" w:space="0" w:color="auto"/>
          </w:divBdr>
        </w:div>
        <w:div w:id="1068728299">
          <w:marLeft w:val="374"/>
          <w:marRight w:val="0"/>
          <w:marTop w:val="43"/>
          <w:marBottom w:val="0"/>
          <w:divBdr>
            <w:top w:val="none" w:sz="0" w:space="0" w:color="auto"/>
            <w:left w:val="none" w:sz="0" w:space="0" w:color="auto"/>
            <w:bottom w:val="none" w:sz="0" w:space="0" w:color="auto"/>
            <w:right w:val="none" w:sz="0" w:space="0" w:color="auto"/>
          </w:divBdr>
        </w:div>
        <w:div w:id="1321346778">
          <w:marLeft w:val="374"/>
          <w:marRight w:val="0"/>
          <w:marTop w:val="43"/>
          <w:marBottom w:val="0"/>
          <w:divBdr>
            <w:top w:val="none" w:sz="0" w:space="0" w:color="auto"/>
            <w:left w:val="none" w:sz="0" w:space="0" w:color="auto"/>
            <w:bottom w:val="none" w:sz="0" w:space="0" w:color="auto"/>
            <w:right w:val="none" w:sz="0" w:space="0" w:color="auto"/>
          </w:divBdr>
        </w:div>
        <w:div w:id="1404178821">
          <w:marLeft w:val="374"/>
          <w:marRight w:val="0"/>
          <w:marTop w:val="43"/>
          <w:marBottom w:val="0"/>
          <w:divBdr>
            <w:top w:val="none" w:sz="0" w:space="0" w:color="auto"/>
            <w:left w:val="none" w:sz="0" w:space="0" w:color="auto"/>
            <w:bottom w:val="none" w:sz="0" w:space="0" w:color="auto"/>
            <w:right w:val="none" w:sz="0" w:space="0" w:color="auto"/>
          </w:divBdr>
        </w:div>
        <w:div w:id="1466702312">
          <w:marLeft w:val="374"/>
          <w:marRight w:val="0"/>
          <w:marTop w:val="43"/>
          <w:marBottom w:val="0"/>
          <w:divBdr>
            <w:top w:val="none" w:sz="0" w:space="0" w:color="auto"/>
            <w:left w:val="none" w:sz="0" w:space="0" w:color="auto"/>
            <w:bottom w:val="none" w:sz="0" w:space="0" w:color="auto"/>
            <w:right w:val="none" w:sz="0" w:space="0" w:color="auto"/>
          </w:divBdr>
        </w:div>
        <w:div w:id="1939479797">
          <w:marLeft w:val="374"/>
          <w:marRight w:val="0"/>
          <w:marTop w:val="43"/>
          <w:marBottom w:val="0"/>
          <w:divBdr>
            <w:top w:val="none" w:sz="0" w:space="0" w:color="auto"/>
            <w:left w:val="none" w:sz="0" w:space="0" w:color="auto"/>
            <w:bottom w:val="none" w:sz="0" w:space="0" w:color="auto"/>
            <w:right w:val="none" w:sz="0" w:space="0" w:color="auto"/>
          </w:divBdr>
        </w:div>
      </w:divsChild>
    </w:div>
    <w:div w:id="161702328">
      <w:bodyDiv w:val="1"/>
      <w:marLeft w:val="0"/>
      <w:marRight w:val="0"/>
      <w:marTop w:val="0"/>
      <w:marBottom w:val="0"/>
      <w:divBdr>
        <w:top w:val="none" w:sz="0" w:space="0" w:color="auto"/>
        <w:left w:val="none" w:sz="0" w:space="0" w:color="auto"/>
        <w:bottom w:val="none" w:sz="0" w:space="0" w:color="auto"/>
        <w:right w:val="none" w:sz="0" w:space="0" w:color="auto"/>
      </w:divBdr>
    </w:div>
    <w:div w:id="179197145">
      <w:bodyDiv w:val="1"/>
      <w:marLeft w:val="0"/>
      <w:marRight w:val="0"/>
      <w:marTop w:val="0"/>
      <w:marBottom w:val="0"/>
      <w:divBdr>
        <w:top w:val="none" w:sz="0" w:space="0" w:color="auto"/>
        <w:left w:val="none" w:sz="0" w:space="0" w:color="auto"/>
        <w:bottom w:val="none" w:sz="0" w:space="0" w:color="auto"/>
        <w:right w:val="none" w:sz="0" w:space="0" w:color="auto"/>
      </w:divBdr>
      <w:divsChild>
        <w:div w:id="245311936">
          <w:marLeft w:val="374"/>
          <w:marRight w:val="0"/>
          <w:marTop w:val="43"/>
          <w:marBottom w:val="0"/>
          <w:divBdr>
            <w:top w:val="none" w:sz="0" w:space="0" w:color="auto"/>
            <w:left w:val="none" w:sz="0" w:space="0" w:color="auto"/>
            <w:bottom w:val="none" w:sz="0" w:space="0" w:color="auto"/>
            <w:right w:val="none" w:sz="0" w:space="0" w:color="auto"/>
          </w:divBdr>
        </w:div>
        <w:div w:id="471946414">
          <w:marLeft w:val="374"/>
          <w:marRight w:val="0"/>
          <w:marTop w:val="43"/>
          <w:marBottom w:val="0"/>
          <w:divBdr>
            <w:top w:val="none" w:sz="0" w:space="0" w:color="auto"/>
            <w:left w:val="none" w:sz="0" w:space="0" w:color="auto"/>
            <w:bottom w:val="none" w:sz="0" w:space="0" w:color="auto"/>
            <w:right w:val="none" w:sz="0" w:space="0" w:color="auto"/>
          </w:divBdr>
        </w:div>
        <w:div w:id="573928361">
          <w:marLeft w:val="374"/>
          <w:marRight w:val="0"/>
          <w:marTop w:val="43"/>
          <w:marBottom w:val="0"/>
          <w:divBdr>
            <w:top w:val="none" w:sz="0" w:space="0" w:color="auto"/>
            <w:left w:val="none" w:sz="0" w:space="0" w:color="auto"/>
            <w:bottom w:val="none" w:sz="0" w:space="0" w:color="auto"/>
            <w:right w:val="none" w:sz="0" w:space="0" w:color="auto"/>
          </w:divBdr>
        </w:div>
        <w:div w:id="1022363817">
          <w:marLeft w:val="374"/>
          <w:marRight w:val="0"/>
          <w:marTop w:val="43"/>
          <w:marBottom w:val="0"/>
          <w:divBdr>
            <w:top w:val="none" w:sz="0" w:space="0" w:color="auto"/>
            <w:left w:val="none" w:sz="0" w:space="0" w:color="auto"/>
            <w:bottom w:val="none" w:sz="0" w:space="0" w:color="auto"/>
            <w:right w:val="none" w:sz="0" w:space="0" w:color="auto"/>
          </w:divBdr>
        </w:div>
        <w:div w:id="1041708855">
          <w:marLeft w:val="374"/>
          <w:marRight w:val="0"/>
          <w:marTop w:val="43"/>
          <w:marBottom w:val="0"/>
          <w:divBdr>
            <w:top w:val="none" w:sz="0" w:space="0" w:color="auto"/>
            <w:left w:val="none" w:sz="0" w:space="0" w:color="auto"/>
            <w:bottom w:val="none" w:sz="0" w:space="0" w:color="auto"/>
            <w:right w:val="none" w:sz="0" w:space="0" w:color="auto"/>
          </w:divBdr>
        </w:div>
        <w:div w:id="1171484452">
          <w:marLeft w:val="374"/>
          <w:marRight w:val="0"/>
          <w:marTop w:val="43"/>
          <w:marBottom w:val="0"/>
          <w:divBdr>
            <w:top w:val="none" w:sz="0" w:space="0" w:color="auto"/>
            <w:left w:val="none" w:sz="0" w:space="0" w:color="auto"/>
            <w:bottom w:val="none" w:sz="0" w:space="0" w:color="auto"/>
            <w:right w:val="none" w:sz="0" w:space="0" w:color="auto"/>
          </w:divBdr>
        </w:div>
        <w:div w:id="1723626874">
          <w:marLeft w:val="374"/>
          <w:marRight w:val="0"/>
          <w:marTop w:val="43"/>
          <w:marBottom w:val="0"/>
          <w:divBdr>
            <w:top w:val="none" w:sz="0" w:space="0" w:color="auto"/>
            <w:left w:val="none" w:sz="0" w:space="0" w:color="auto"/>
            <w:bottom w:val="none" w:sz="0" w:space="0" w:color="auto"/>
            <w:right w:val="none" w:sz="0" w:space="0" w:color="auto"/>
          </w:divBdr>
        </w:div>
        <w:div w:id="1777746962">
          <w:marLeft w:val="374"/>
          <w:marRight w:val="0"/>
          <w:marTop w:val="43"/>
          <w:marBottom w:val="0"/>
          <w:divBdr>
            <w:top w:val="none" w:sz="0" w:space="0" w:color="auto"/>
            <w:left w:val="none" w:sz="0" w:space="0" w:color="auto"/>
            <w:bottom w:val="none" w:sz="0" w:space="0" w:color="auto"/>
            <w:right w:val="none" w:sz="0" w:space="0" w:color="auto"/>
          </w:divBdr>
        </w:div>
        <w:div w:id="1966307757">
          <w:marLeft w:val="374"/>
          <w:marRight w:val="0"/>
          <w:marTop w:val="43"/>
          <w:marBottom w:val="0"/>
          <w:divBdr>
            <w:top w:val="none" w:sz="0" w:space="0" w:color="auto"/>
            <w:left w:val="none" w:sz="0" w:space="0" w:color="auto"/>
            <w:bottom w:val="none" w:sz="0" w:space="0" w:color="auto"/>
            <w:right w:val="none" w:sz="0" w:space="0" w:color="auto"/>
          </w:divBdr>
        </w:div>
      </w:divsChild>
    </w:div>
    <w:div w:id="188878478">
      <w:bodyDiv w:val="1"/>
      <w:marLeft w:val="0"/>
      <w:marRight w:val="0"/>
      <w:marTop w:val="0"/>
      <w:marBottom w:val="0"/>
      <w:divBdr>
        <w:top w:val="none" w:sz="0" w:space="0" w:color="auto"/>
        <w:left w:val="none" w:sz="0" w:space="0" w:color="auto"/>
        <w:bottom w:val="none" w:sz="0" w:space="0" w:color="auto"/>
        <w:right w:val="none" w:sz="0" w:space="0" w:color="auto"/>
      </w:divBdr>
    </w:div>
    <w:div w:id="199785079">
      <w:bodyDiv w:val="1"/>
      <w:marLeft w:val="0"/>
      <w:marRight w:val="0"/>
      <w:marTop w:val="0"/>
      <w:marBottom w:val="0"/>
      <w:divBdr>
        <w:top w:val="none" w:sz="0" w:space="0" w:color="auto"/>
        <w:left w:val="none" w:sz="0" w:space="0" w:color="auto"/>
        <w:bottom w:val="none" w:sz="0" w:space="0" w:color="auto"/>
        <w:right w:val="none" w:sz="0" w:space="0" w:color="auto"/>
      </w:divBdr>
      <w:divsChild>
        <w:div w:id="109591492">
          <w:marLeft w:val="374"/>
          <w:marRight w:val="0"/>
          <w:marTop w:val="43"/>
          <w:marBottom w:val="0"/>
          <w:divBdr>
            <w:top w:val="none" w:sz="0" w:space="0" w:color="auto"/>
            <w:left w:val="none" w:sz="0" w:space="0" w:color="auto"/>
            <w:bottom w:val="none" w:sz="0" w:space="0" w:color="auto"/>
            <w:right w:val="none" w:sz="0" w:space="0" w:color="auto"/>
          </w:divBdr>
        </w:div>
        <w:div w:id="150679268">
          <w:marLeft w:val="374"/>
          <w:marRight w:val="0"/>
          <w:marTop w:val="43"/>
          <w:marBottom w:val="0"/>
          <w:divBdr>
            <w:top w:val="none" w:sz="0" w:space="0" w:color="auto"/>
            <w:left w:val="none" w:sz="0" w:space="0" w:color="auto"/>
            <w:bottom w:val="none" w:sz="0" w:space="0" w:color="auto"/>
            <w:right w:val="none" w:sz="0" w:space="0" w:color="auto"/>
          </w:divBdr>
        </w:div>
        <w:div w:id="543559254">
          <w:marLeft w:val="374"/>
          <w:marRight w:val="0"/>
          <w:marTop w:val="43"/>
          <w:marBottom w:val="0"/>
          <w:divBdr>
            <w:top w:val="none" w:sz="0" w:space="0" w:color="auto"/>
            <w:left w:val="none" w:sz="0" w:space="0" w:color="auto"/>
            <w:bottom w:val="none" w:sz="0" w:space="0" w:color="auto"/>
            <w:right w:val="none" w:sz="0" w:space="0" w:color="auto"/>
          </w:divBdr>
        </w:div>
        <w:div w:id="615210484">
          <w:marLeft w:val="374"/>
          <w:marRight w:val="0"/>
          <w:marTop w:val="43"/>
          <w:marBottom w:val="0"/>
          <w:divBdr>
            <w:top w:val="none" w:sz="0" w:space="0" w:color="auto"/>
            <w:left w:val="none" w:sz="0" w:space="0" w:color="auto"/>
            <w:bottom w:val="none" w:sz="0" w:space="0" w:color="auto"/>
            <w:right w:val="none" w:sz="0" w:space="0" w:color="auto"/>
          </w:divBdr>
        </w:div>
        <w:div w:id="810056542">
          <w:marLeft w:val="374"/>
          <w:marRight w:val="0"/>
          <w:marTop w:val="43"/>
          <w:marBottom w:val="0"/>
          <w:divBdr>
            <w:top w:val="none" w:sz="0" w:space="0" w:color="auto"/>
            <w:left w:val="none" w:sz="0" w:space="0" w:color="auto"/>
            <w:bottom w:val="none" w:sz="0" w:space="0" w:color="auto"/>
            <w:right w:val="none" w:sz="0" w:space="0" w:color="auto"/>
          </w:divBdr>
        </w:div>
        <w:div w:id="857504926">
          <w:marLeft w:val="374"/>
          <w:marRight w:val="0"/>
          <w:marTop w:val="43"/>
          <w:marBottom w:val="0"/>
          <w:divBdr>
            <w:top w:val="none" w:sz="0" w:space="0" w:color="auto"/>
            <w:left w:val="none" w:sz="0" w:space="0" w:color="auto"/>
            <w:bottom w:val="none" w:sz="0" w:space="0" w:color="auto"/>
            <w:right w:val="none" w:sz="0" w:space="0" w:color="auto"/>
          </w:divBdr>
        </w:div>
        <w:div w:id="931470736">
          <w:marLeft w:val="374"/>
          <w:marRight w:val="0"/>
          <w:marTop w:val="43"/>
          <w:marBottom w:val="0"/>
          <w:divBdr>
            <w:top w:val="none" w:sz="0" w:space="0" w:color="auto"/>
            <w:left w:val="none" w:sz="0" w:space="0" w:color="auto"/>
            <w:bottom w:val="none" w:sz="0" w:space="0" w:color="auto"/>
            <w:right w:val="none" w:sz="0" w:space="0" w:color="auto"/>
          </w:divBdr>
        </w:div>
        <w:div w:id="1900510653">
          <w:marLeft w:val="374"/>
          <w:marRight w:val="0"/>
          <w:marTop w:val="43"/>
          <w:marBottom w:val="0"/>
          <w:divBdr>
            <w:top w:val="none" w:sz="0" w:space="0" w:color="auto"/>
            <w:left w:val="none" w:sz="0" w:space="0" w:color="auto"/>
            <w:bottom w:val="none" w:sz="0" w:space="0" w:color="auto"/>
            <w:right w:val="none" w:sz="0" w:space="0" w:color="auto"/>
          </w:divBdr>
        </w:div>
        <w:div w:id="1955862024">
          <w:marLeft w:val="374"/>
          <w:marRight w:val="0"/>
          <w:marTop w:val="43"/>
          <w:marBottom w:val="0"/>
          <w:divBdr>
            <w:top w:val="none" w:sz="0" w:space="0" w:color="auto"/>
            <w:left w:val="none" w:sz="0" w:space="0" w:color="auto"/>
            <w:bottom w:val="none" w:sz="0" w:space="0" w:color="auto"/>
            <w:right w:val="none" w:sz="0" w:space="0" w:color="auto"/>
          </w:divBdr>
        </w:div>
      </w:divsChild>
    </w:div>
    <w:div w:id="200872048">
      <w:bodyDiv w:val="1"/>
      <w:marLeft w:val="0"/>
      <w:marRight w:val="0"/>
      <w:marTop w:val="0"/>
      <w:marBottom w:val="0"/>
      <w:divBdr>
        <w:top w:val="none" w:sz="0" w:space="0" w:color="auto"/>
        <w:left w:val="none" w:sz="0" w:space="0" w:color="auto"/>
        <w:bottom w:val="none" w:sz="0" w:space="0" w:color="auto"/>
        <w:right w:val="none" w:sz="0" w:space="0" w:color="auto"/>
      </w:divBdr>
    </w:div>
    <w:div w:id="203759836">
      <w:bodyDiv w:val="1"/>
      <w:marLeft w:val="0"/>
      <w:marRight w:val="0"/>
      <w:marTop w:val="0"/>
      <w:marBottom w:val="0"/>
      <w:divBdr>
        <w:top w:val="none" w:sz="0" w:space="0" w:color="auto"/>
        <w:left w:val="none" w:sz="0" w:space="0" w:color="auto"/>
        <w:bottom w:val="none" w:sz="0" w:space="0" w:color="auto"/>
        <w:right w:val="none" w:sz="0" w:space="0" w:color="auto"/>
      </w:divBdr>
    </w:div>
    <w:div w:id="205527851">
      <w:bodyDiv w:val="1"/>
      <w:marLeft w:val="0"/>
      <w:marRight w:val="0"/>
      <w:marTop w:val="0"/>
      <w:marBottom w:val="0"/>
      <w:divBdr>
        <w:top w:val="none" w:sz="0" w:space="0" w:color="auto"/>
        <w:left w:val="none" w:sz="0" w:space="0" w:color="auto"/>
        <w:bottom w:val="none" w:sz="0" w:space="0" w:color="auto"/>
        <w:right w:val="none" w:sz="0" w:space="0" w:color="auto"/>
      </w:divBdr>
      <w:divsChild>
        <w:div w:id="167867587">
          <w:marLeft w:val="274"/>
          <w:marRight w:val="0"/>
          <w:marTop w:val="0"/>
          <w:marBottom w:val="0"/>
          <w:divBdr>
            <w:top w:val="none" w:sz="0" w:space="0" w:color="auto"/>
            <w:left w:val="none" w:sz="0" w:space="0" w:color="auto"/>
            <w:bottom w:val="none" w:sz="0" w:space="0" w:color="auto"/>
            <w:right w:val="none" w:sz="0" w:space="0" w:color="auto"/>
          </w:divBdr>
        </w:div>
        <w:div w:id="238901905">
          <w:marLeft w:val="274"/>
          <w:marRight w:val="0"/>
          <w:marTop w:val="0"/>
          <w:marBottom w:val="0"/>
          <w:divBdr>
            <w:top w:val="none" w:sz="0" w:space="0" w:color="auto"/>
            <w:left w:val="none" w:sz="0" w:space="0" w:color="auto"/>
            <w:bottom w:val="none" w:sz="0" w:space="0" w:color="auto"/>
            <w:right w:val="none" w:sz="0" w:space="0" w:color="auto"/>
          </w:divBdr>
        </w:div>
        <w:div w:id="896010866">
          <w:marLeft w:val="274"/>
          <w:marRight w:val="0"/>
          <w:marTop w:val="0"/>
          <w:marBottom w:val="0"/>
          <w:divBdr>
            <w:top w:val="none" w:sz="0" w:space="0" w:color="auto"/>
            <w:left w:val="none" w:sz="0" w:space="0" w:color="auto"/>
            <w:bottom w:val="none" w:sz="0" w:space="0" w:color="auto"/>
            <w:right w:val="none" w:sz="0" w:space="0" w:color="auto"/>
          </w:divBdr>
        </w:div>
        <w:div w:id="1046218294">
          <w:marLeft w:val="274"/>
          <w:marRight w:val="0"/>
          <w:marTop w:val="0"/>
          <w:marBottom w:val="0"/>
          <w:divBdr>
            <w:top w:val="none" w:sz="0" w:space="0" w:color="auto"/>
            <w:left w:val="none" w:sz="0" w:space="0" w:color="auto"/>
            <w:bottom w:val="none" w:sz="0" w:space="0" w:color="auto"/>
            <w:right w:val="none" w:sz="0" w:space="0" w:color="auto"/>
          </w:divBdr>
        </w:div>
        <w:div w:id="1265462323">
          <w:marLeft w:val="274"/>
          <w:marRight w:val="0"/>
          <w:marTop w:val="0"/>
          <w:marBottom w:val="0"/>
          <w:divBdr>
            <w:top w:val="none" w:sz="0" w:space="0" w:color="auto"/>
            <w:left w:val="none" w:sz="0" w:space="0" w:color="auto"/>
            <w:bottom w:val="none" w:sz="0" w:space="0" w:color="auto"/>
            <w:right w:val="none" w:sz="0" w:space="0" w:color="auto"/>
          </w:divBdr>
        </w:div>
        <w:div w:id="1925916065">
          <w:marLeft w:val="274"/>
          <w:marRight w:val="0"/>
          <w:marTop w:val="0"/>
          <w:marBottom w:val="0"/>
          <w:divBdr>
            <w:top w:val="none" w:sz="0" w:space="0" w:color="auto"/>
            <w:left w:val="none" w:sz="0" w:space="0" w:color="auto"/>
            <w:bottom w:val="none" w:sz="0" w:space="0" w:color="auto"/>
            <w:right w:val="none" w:sz="0" w:space="0" w:color="auto"/>
          </w:divBdr>
        </w:div>
        <w:div w:id="2066757617">
          <w:marLeft w:val="274"/>
          <w:marRight w:val="0"/>
          <w:marTop w:val="0"/>
          <w:marBottom w:val="0"/>
          <w:divBdr>
            <w:top w:val="none" w:sz="0" w:space="0" w:color="auto"/>
            <w:left w:val="none" w:sz="0" w:space="0" w:color="auto"/>
            <w:bottom w:val="none" w:sz="0" w:space="0" w:color="auto"/>
            <w:right w:val="none" w:sz="0" w:space="0" w:color="auto"/>
          </w:divBdr>
        </w:div>
      </w:divsChild>
    </w:div>
    <w:div w:id="215630093">
      <w:bodyDiv w:val="1"/>
      <w:marLeft w:val="0"/>
      <w:marRight w:val="0"/>
      <w:marTop w:val="0"/>
      <w:marBottom w:val="0"/>
      <w:divBdr>
        <w:top w:val="none" w:sz="0" w:space="0" w:color="auto"/>
        <w:left w:val="none" w:sz="0" w:space="0" w:color="auto"/>
        <w:bottom w:val="none" w:sz="0" w:space="0" w:color="auto"/>
        <w:right w:val="none" w:sz="0" w:space="0" w:color="auto"/>
      </w:divBdr>
      <w:divsChild>
        <w:div w:id="377819931">
          <w:marLeft w:val="374"/>
          <w:marRight w:val="0"/>
          <w:marTop w:val="43"/>
          <w:marBottom w:val="0"/>
          <w:divBdr>
            <w:top w:val="none" w:sz="0" w:space="0" w:color="auto"/>
            <w:left w:val="none" w:sz="0" w:space="0" w:color="auto"/>
            <w:bottom w:val="none" w:sz="0" w:space="0" w:color="auto"/>
            <w:right w:val="none" w:sz="0" w:space="0" w:color="auto"/>
          </w:divBdr>
        </w:div>
        <w:div w:id="439033753">
          <w:marLeft w:val="374"/>
          <w:marRight w:val="0"/>
          <w:marTop w:val="43"/>
          <w:marBottom w:val="0"/>
          <w:divBdr>
            <w:top w:val="none" w:sz="0" w:space="0" w:color="auto"/>
            <w:left w:val="none" w:sz="0" w:space="0" w:color="auto"/>
            <w:bottom w:val="none" w:sz="0" w:space="0" w:color="auto"/>
            <w:right w:val="none" w:sz="0" w:space="0" w:color="auto"/>
          </w:divBdr>
        </w:div>
        <w:div w:id="698555827">
          <w:marLeft w:val="374"/>
          <w:marRight w:val="0"/>
          <w:marTop w:val="43"/>
          <w:marBottom w:val="0"/>
          <w:divBdr>
            <w:top w:val="none" w:sz="0" w:space="0" w:color="auto"/>
            <w:left w:val="none" w:sz="0" w:space="0" w:color="auto"/>
            <w:bottom w:val="none" w:sz="0" w:space="0" w:color="auto"/>
            <w:right w:val="none" w:sz="0" w:space="0" w:color="auto"/>
          </w:divBdr>
        </w:div>
        <w:div w:id="904071896">
          <w:marLeft w:val="374"/>
          <w:marRight w:val="0"/>
          <w:marTop w:val="43"/>
          <w:marBottom w:val="0"/>
          <w:divBdr>
            <w:top w:val="none" w:sz="0" w:space="0" w:color="auto"/>
            <w:left w:val="none" w:sz="0" w:space="0" w:color="auto"/>
            <w:bottom w:val="none" w:sz="0" w:space="0" w:color="auto"/>
            <w:right w:val="none" w:sz="0" w:space="0" w:color="auto"/>
          </w:divBdr>
        </w:div>
        <w:div w:id="1297561825">
          <w:marLeft w:val="374"/>
          <w:marRight w:val="0"/>
          <w:marTop w:val="43"/>
          <w:marBottom w:val="0"/>
          <w:divBdr>
            <w:top w:val="none" w:sz="0" w:space="0" w:color="auto"/>
            <w:left w:val="none" w:sz="0" w:space="0" w:color="auto"/>
            <w:bottom w:val="none" w:sz="0" w:space="0" w:color="auto"/>
            <w:right w:val="none" w:sz="0" w:space="0" w:color="auto"/>
          </w:divBdr>
        </w:div>
        <w:div w:id="1381589476">
          <w:marLeft w:val="374"/>
          <w:marRight w:val="0"/>
          <w:marTop w:val="43"/>
          <w:marBottom w:val="0"/>
          <w:divBdr>
            <w:top w:val="none" w:sz="0" w:space="0" w:color="auto"/>
            <w:left w:val="none" w:sz="0" w:space="0" w:color="auto"/>
            <w:bottom w:val="none" w:sz="0" w:space="0" w:color="auto"/>
            <w:right w:val="none" w:sz="0" w:space="0" w:color="auto"/>
          </w:divBdr>
        </w:div>
        <w:div w:id="1692998375">
          <w:marLeft w:val="374"/>
          <w:marRight w:val="0"/>
          <w:marTop w:val="43"/>
          <w:marBottom w:val="0"/>
          <w:divBdr>
            <w:top w:val="none" w:sz="0" w:space="0" w:color="auto"/>
            <w:left w:val="none" w:sz="0" w:space="0" w:color="auto"/>
            <w:bottom w:val="none" w:sz="0" w:space="0" w:color="auto"/>
            <w:right w:val="none" w:sz="0" w:space="0" w:color="auto"/>
          </w:divBdr>
        </w:div>
      </w:divsChild>
    </w:div>
    <w:div w:id="217664664">
      <w:bodyDiv w:val="1"/>
      <w:marLeft w:val="0"/>
      <w:marRight w:val="0"/>
      <w:marTop w:val="0"/>
      <w:marBottom w:val="0"/>
      <w:divBdr>
        <w:top w:val="none" w:sz="0" w:space="0" w:color="auto"/>
        <w:left w:val="none" w:sz="0" w:space="0" w:color="auto"/>
        <w:bottom w:val="none" w:sz="0" w:space="0" w:color="auto"/>
        <w:right w:val="none" w:sz="0" w:space="0" w:color="auto"/>
      </w:divBdr>
    </w:div>
    <w:div w:id="221523792">
      <w:bodyDiv w:val="1"/>
      <w:marLeft w:val="0"/>
      <w:marRight w:val="0"/>
      <w:marTop w:val="0"/>
      <w:marBottom w:val="0"/>
      <w:divBdr>
        <w:top w:val="none" w:sz="0" w:space="0" w:color="auto"/>
        <w:left w:val="none" w:sz="0" w:space="0" w:color="auto"/>
        <w:bottom w:val="none" w:sz="0" w:space="0" w:color="auto"/>
        <w:right w:val="none" w:sz="0" w:space="0" w:color="auto"/>
      </w:divBdr>
    </w:div>
    <w:div w:id="230896888">
      <w:bodyDiv w:val="1"/>
      <w:marLeft w:val="0"/>
      <w:marRight w:val="0"/>
      <w:marTop w:val="0"/>
      <w:marBottom w:val="0"/>
      <w:divBdr>
        <w:top w:val="none" w:sz="0" w:space="0" w:color="auto"/>
        <w:left w:val="none" w:sz="0" w:space="0" w:color="auto"/>
        <w:bottom w:val="none" w:sz="0" w:space="0" w:color="auto"/>
        <w:right w:val="none" w:sz="0" w:space="0" w:color="auto"/>
      </w:divBdr>
      <w:divsChild>
        <w:div w:id="560943951">
          <w:marLeft w:val="274"/>
          <w:marRight w:val="0"/>
          <w:marTop w:val="0"/>
          <w:marBottom w:val="0"/>
          <w:divBdr>
            <w:top w:val="none" w:sz="0" w:space="0" w:color="auto"/>
            <w:left w:val="none" w:sz="0" w:space="0" w:color="auto"/>
            <w:bottom w:val="none" w:sz="0" w:space="0" w:color="auto"/>
            <w:right w:val="none" w:sz="0" w:space="0" w:color="auto"/>
          </w:divBdr>
        </w:div>
        <w:div w:id="699625532">
          <w:marLeft w:val="274"/>
          <w:marRight w:val="0"/>
          <w:marTop w:val="0"/>
          <w:marBottom w:val="0"/>
          <w:divBdr>
            <w:top w:val="none" w:sz="0" w:space="0" w:color="auto"/>
            <w:left w:val="none" w:sz="0" w:space="0" w:color="auto"/>
            <w:bottom w:val="none" w:sz="0" w:space="0" w:color="auto"/>
            <w:right w:val="none" w:sz="0" w:space="0" w:color="auto"/>
          </w:divBdr>
        </w:div>
        <w:div w:id="1106340211">
          <w:marLeft w:val="274"/>
          <w:marRight w:val="0"/>
          <w:marTop w:val="0"/>
          <w:marBottom w:val="0"/>
          <w:divBdr>
            <w:top w:val="none" w:sz="0" w:space="0" w:color="auto"/>
            <w:left w:val="none" w:sz="0" w:space="0" w:color="auto"/>
            <w:bottom w:val="none" w:sz="0" w:space="0" w:color="auto"/>
            <w:right w:val="none" w:sz="0" w:space="0" w:color="auto"/>
          </w:divBdr>
        </w:div>
      </w:divsChild>
    </w:div>
    <w:div w:id="235668298">
      <w:bodyDiv w:val="1"/>
      <w:marLeft w:val="0"/>
      <w:marRight w:val="0"/>
      <w:marTop w:val="0"/>
      <w:marBottom w:val="0"/>
      <w:divBdr>
        <w:top w:val="none" w:sz="0" w:space="0" w:color="auto"/>
        <w:left w:val="none" w:sz="0" w:space="0" w:color="auto"/>
        <w:bottom w:val="none" w:sz="0" w:space="0" w:color="auto"/>
        <w:right w:val="none" w:sz="0" w:space="0" w:color="auto"/>
      </w:divBdr>
      <w:divsChild>
        <w:div w:id="562761837">
          <w:marLeft w:val="274"/>
          <w:marRight w:val="0"/>
          <w:marTop w:val="0"/>
          <w:marBottom w:val="0"/>
          <w:divBdr>
            <w:top w:val="none" w:sz="0" w:space="0" w:color="auto"/>
            <w:left w:val="none" w:sz="0" w:space="0" w:color="auto"/>
            <w:bottom w:val="none" w:sz="0" w:space="0" w:color="auto"/>
            <w:right w:val="none" w:sz="0" w:space="0" w:color="auto"/>
          </w:divBdr>
        </w:div>
        <w:div w:id="751779238">
          <w:marLeft w:val="274"/>
          <w:marRight w:val="0"/>
          <w:marTop w:val="0"/>
          <w:marBottom w:val="0"/>
          <w:divBdr>
            <w:top w:val="none" w:sz="0" w:space="0" w:color="auto"/>
            <w:left w:val="none" w:sz="0" w:space="0" w:color="auto"/>
            <w:bottom w:val="none" w:sz="0" w:space="0" w:color="auto"/>
            <w:right w:val="none" w:sz="0" w:space="0" w:color="auto"/>
          </w:divBdr>
        </w:div>
        <w:div w:id="804079683">
          <w:marLeft w:val="274"/>
          <w:marRight w:val="0"/>
          <w:marTop w:val="0"/>
          <w:marBottom w:val="0"/>
          <w:divBdr>
            <w:top w:val="none" w:sz="0" w:space="0" w:color="auto"/>
            <w:left w:val="none" w:sz="0" w:space="0" w:color="auto"/>
            <w:bottom w:val="none" w:sz="0" w:space="0" w:color="auto"/>
            <w:right w:val="none" w:sz="0" w:space="0" w:color="auto"/>
          </w:divBdr>
        </w:div>
        <w:div w:id="929968075">
          <w:marLeft w:val="274"/>
          <w:marRight w:val="0"/>
          <w:marTop w:val="0"/>
          <w:marBottom w:val="0"/>
          <w:divBdr>
            <w:top w:val="none" w:sz="0" w:space="0" w:color="auto"/>
            <w:left w:val="none" w:sz="0" w:space="0" w:color="auto"/>
            <w:bottom w:val="none" w:sz="0" w:space="0" w:color="auto"/>
            <w:right w:val="none" w:sz="0" w:space="0" w:color="auto"/>
          </w:divBdr>
        </w:div>
        <w:div w:id="1702122608">
          <w:marLeft w:val="274"/>
          <w:marRight w:val="0"/>
          <w:marTop w:val="0"/>
          <w:marBottom w:val="0"/>
          <w:divBdr>
            <w:top w:val="none" w:sz="0" w:space="0" w:color="auto"/>
            <w:left w:val="none" w:sz="0" w:space="0" w:color="auto"/>
            <w:bottom w:val="none" w:sz="0" w:space="0" w:color="auto"/>
            <w:right w:val="none" w:sz="0" w:space="0" w:color="auto"/>
          </w:divBdr>
        </w:div>
      </w:divsChild>
    </w:div>
    <w:div w:id="243729999">
      <w:bodyDiv w:val="1"/>
      <w:marLeft w:val="0"/>
      <w:marRight w:val="0"/>
      <w:marTop w:val="0"/>
      <w:marBottom w:val="0"/>
      <w:divBdr>
        <w:top w:val="none" w:sz="0" w:space="0" w:color="auto"/>
        <w:left w:val="none" w:sz="0" w:space="0" w:color="auto"/>
        <w:bottom w:val="none" w:sz="0" w:space="0" w:color="auto"/>
        <w:right w:val="none" w:sz="0" w:space="0" w:color="auto"/>
      </w:divBdr>
    </w:div>
    <w:div w:id="244999334">
      <w:bodyDiv w:val="1"/>
      <w:marLeft w:val="0"/>
      <w:marRight w:val="0"/>
      <w:marTop w:val="0"/>
      <w:marBottom w:val="0"/>
      <w:divBdr>
        <w:top w:val="none" w:sz="0" w:space="0" w:color="auto"/>
        <w:left w:val="none" w:sz="0" w:space="0" w:color="auto"/>
        <w:bottom w:val="none" w:sz="0" w:space="0" w:color="auto"/>
        <w:right w:val="none" w:sz="0" w:space="0" w:color="auto"/>
      </w:divBdr>
    </w:div>
    <w:div w:id="266815212">
      <w:bodyDiv w:val="1"/>
      <w:marLeft w:val="0"/>
      <w:marRight w:val="0"/>
      <w:marTop w:val="0"/>
      <w:marBottom w:val="0"/>
      <w:divBdr>
        <w:top w:val="none" w:sz="0" w:space="0" w:color="auto"/>
        <w:left w:val="none" w:sz="0" w:space="0" w:color="auto"/>
        <w:bottom w:val="none" w:sz="0" w:space="0" w:color="auto"/>
        <w:right w:val="none" w:sz="0" w:space="0" w:color="auto"/>
      </w:divBdr>
      <w:divsChild>
        <w:div w:id="262494027">
          <w:marLeft w:val="374"/>
          <w:marRight w:val="0"/>
          <w:marTop w:val="43"/>
          <w:marBottom w:val="0"/>
          <w:divBdr>
            <w:top w:val="none" w:sz="0" w:space="0" w:color="auto"/>
            <w:left w:val="none" w:sz="0" w:space="0" w:color="auto"/>
            <w:bottom w:val="none" w:sz="0" w:space="0" w:color="auto"/>
            <w:right w:val="none" w:sz="0" w:space="0" w:color="auto"/>
          </w:divBdr>
        </w:div>
        <w:div w:id="1598058651">
          <w:marLeft w:val="374"/>
          <w:marRight w:val="0"/>
          <w:marTop w:val="43"/>
          <w:marBottom w:val="0"/>
          <w:divBdr>
            <w:top w:val="none" w:sz="0" w:space="0" w:color="auto"/>
            <w:left w:val="none" w:sz="0" w:space="0" w:color="auto"/>
            <w:bottom w:val="none" w:sz="0" w:space="0" w:color="auto"/>
            <w:right w:val="none" w:sz="0" w:space="0" w:color="auto"/>
          </w:divBdr>
        </w:div>
      </w:divsChild>
    </w:div>
    <w:div w:id="308244158">
      <w:bodyDiv w:val="1"/>
      <w:marLeft w:val="0"/>
      <w:marRight w:val="0"/>
      <w:marTop w:val="0"/>
      <w:marBottom w:val="0"/>
      <w:divBdr>
        <w:top w:val="none" w:sz="0" w:space="0" w:color="auto"/>
        <w:left w:val="none" w:sz="0" w:space="0" w:color="auto"/>
        <w:bottom w:val="none" w:sz="0" w:space="0" w:color="auto"/>
        <w:right w:val="none" w:sz="0" w:space="0" w:color="auto"/>
      </w:divBdr>
      <w:divsChild>
        <w:div w:id="943194940">
          <w:marLeft w:val="274"/>
          <w:marRight w:val="0"/>
          <w:marTop w:val="0"/>
          <w:marBottom w:val="0"/>
          <w:divBdr>
            <w:top w:val="none" w:sz="0" w:space="0" w:color="auto"/>
            <w:left w:val="none" w:sz="0" w:space="0" w:color="auto"/>
            <w:bottom w:val="none" w:sz="0" w:space="0" w:color="auto"/>
            <w:right w:val="none" w:sz="0" w:space="0" w:color="auto"/>
          </w:divBdr>
        </w:div>
        <w:div w:id="1898779101">
          <w:marLeft w:val="274"/>
          <w:marRight w:val="0"/>
          <w:marTop w:val="0"/>
          <w:marBottom w:val="0"/>
          <w:divBdr>
            <w:top w:val="none" w:sz="0" w:space="0" w:color="auto"/>
            <w:left w:val="none" w:sz="0" w:space="0" w:color="auto"/>
            <w:bottom w:val="none" w:sz="0" w:space="0" w:color="auto"/>
            <w:right w:val="none" w:sz="0" w:space="0" w:color="auto"/>
          </w:divBdr>
        </w:div>
      </w:divsChild>
    </w:div>
    <w:div w:id="332756421">
      <w:bodyDiv w:val="1"/>
      <w:marLeft w:val="0"/>
      <w:marRight w:val="0"/>
      <w:marTop w:val="0"/>
      <w:marBottom w:val="0"/>
      <w:divBdr>
        <w:top w:val="none" w:sz="0" w:space="0" w:color="auto"/>
        <w:left w:val="none" w:sz="0" w:space="0" w:color="auto"/>
        <w:bottom w:val="none" w:sz="0" w:space="0" w:color="auto"/>
        <w:right w:val="none" w:sz="0" w:space="0" w:color="auto"/>
      </w:divBdr>
    </w:div>
    <w:div w:id="336546132">
      <w:bodyDiv w:val="1"/>
      <w:marLeft w:val="0"/>
      <w:marRight w:val="0"/>
      <w:marTop w:val="0"/>
      <w:marBottom w:val="0"/>
      <w:divBdr>
        <w:top w:val="none" w:sz="0" w:space="0" w:color="auto"/>
        <w:left w:val="none" w:sz="0" w:space="0" w:color="auto"/>
        <w:bottom w:val="none" w:sz="0" w:space="0" w:color="auto"/>
        <w:right w:val="none" w:sz="0" w:space="0" w:color="auto"/>
      </w:divBdr>
      <w:divsChild>
        <w:div w:id="264196800">
          <w:marLeft w:val="374"/>
          <w:marRight w:val="0"/>
          <w:marTop w:val="20"/>
          <w:marBottom w:val="0"/>
          <w:divBdr>
            <w:top w:val="none" w:sz="0" w:space="0" w:color="auto"/>
            <w:left w:val="none" w:sz="0" w:space="0" w:color="auto"/>
            <w:bottom w:val="none" w:sz="0" w:space="0" w:color="auto"/>
            <w:right w:val="none" w:sz="0" w:space="0" w:color="auto"/>
          </w:divBdr>
        </w:div>
        <w:div w:id="541986189">
          <w:marLeft w:val="374"/>
          <w:marRight w:val="0"/>
          <w:marTop w:val="20"/>
          <w:marBottom w:val="0"/>
          <w:divBdr>
            <w:top w:val="none" w:sz="0" w:space="0" w:color="auto"/>
            <w:left w:val="none" w:sz="0" w:space="0" w:color="auto"/>
            <w:bottom w:val="none" w:sz="0" w:space="0" w:color="auto"/>
            <w:right w:val="none" w:sz="0" w:space="0" w:color="auto"/>
          </w:divBdr>
        </w:div>
        <w:div w:id="823814977">
          <w:marLeft w:val="374"/>
          <w:marRight w:val="0"/>
          <w:marTop w:val="20"/>
          <w:marBottom w:val="0"/>
          <w:divBdr>
            <w:top w:val="none" w:sz="0" w:space="0" w:color="auto"/>
            <w:left w:val="none" w:sz="0" w:space="0" w:color="auto"/>
            <w:bottom w:val="none" w:sz="0" w:space="0" w:color="auto"/>
            <w:right w:val="none" w:sz="0" w:space="0" w:color="auto"/>
          </w:divBdr>
        </w:div>
        <w:div w:id="1266887217">
          <w:marLeft w:val="374"/>
          <w:marRight w:val="0"/>
          <w:marTop w:val="20"/>
          <w:marBottom w:val="0"/>
          <w:divBdr>
            <w:top w:val="none" w:sz="0" w:space="0" w:color="auto"/>
            <w:left w:val="none" w:sz="0" w:space="0" w:color="auto"/>
            <w:bottom w:val="none" w:sz="0" w:space="0" w:color="auto"/>
            <w:right w:val="none" w:sz="0" w:space="0" w:color="auto"/>
          </w:divBdr>
        </w:div>
        <w:div w:id="1807240755">
          <w:marLeft w:val="374"/>
          <w:marRight w:val="0"/>
          <w:marTop w:val="20"/>
          <w:marBottom w:val="0"/>
          <w:divBdr>
            <w:top w:val="none" w:sz="0" w:space="0" w:color="auto"/>
            <w:left w:val="none" w:sz="0" w:space="0" w:color="auto"/>
            <w:bottom w:val="none" w:sz="0" w:space="0" w:color="auto"/>
            <w:right w:val="none" w:sz="0" w:space="0" w:color="auto"/>
          </w:divBdr>
        </w:div>
      </w:divsChild>
    </w:div>
    <w:div w:id="344065467">
      <w:bodyDiv w:val="1"/>
      <w:marLeft w:val="0"/>
      <w:marRight w:val="0"/>
      <w:marTop w:val="0"/>
      <w:marBottom w:val="0"/>
      <w:divBdr>
        <w:top w:val="none" w:sz="0" w:space="0" w:color="auto"/>
        <w:left w:val="none" w:sz="0" w:space="0" w:color="auto"/>
        <w:bottom w:val="none" w:sz="0" w:space="0" w:color="auto"/>
        <w:right w:val="none" w:sz="0" w:space="0" w:color="auto"/>
      </w:divBdr>
    </w:div>
    <w:div w:id="351540797">
      <w:bodyDiv w:val="1"/>
      <w:marLeft w:val="0"/>
      <w:marRight w:val="0"/>
      <w:marTop w:val="0"/>
      <w:marBottom w:val="0"/>
      <w:divBdr>
        <w:top w:val="none" w:sz="0" w:space="0" w:color="auto"/>
        <w:left w:val="none" w:sz="0" w:space="0" w:color="auto"/>
        <w:bottom w:val="none" w:sz="0" w:space="0" w:color="auto"/>
        <w:right w:val="none" w:sz="0" w:space="0" w:color="auto"/>
      </w:divBdr>
      <w:divsChild>
        <w:div w:id="602542765">
          <w:marLeft w:val="360"/>
          <w:marRight w:val="0"/>
          <w:marTop w:val="0"/>
          <w:marBottom w:val="0"/>
          <w:divBdr>
            <w:top w:val="none" w:sz="0" w:space="0" w:color="auto"/>
            <w:left w:val="none" w:sz="0" w:space="0" w:color="auto"/>
            <w:bottom w:val="none" w:sz="0" w:space="0" w:color="auto"/>
            <w:right w:val="none" w:sz="0" w:space="0" w:color="auto"/>
          </w:divBdr>
        </w:div>
        <w:div w:id="815103705">
          <w:marLeft w:val="360"/>
          <w:marRight w:val="0"/>
          <w:marTop w:val="0"/>
          <w:marBottom w:val="0"/>
          <w:divBdr>
            <w:top w:val="none" w:sz="0" w:space="0" w:color="auto"/>
            <w:left w:val="none" w:sz="0" w:space="0" w:color="auto"/>
            <w:bottom w:val="none" w:sz="0" w:space="0" w:color="auto"/>
            <w:right w:val="none" w:sz="0" w:space="0" w:color="auto"/>
          </w:divBdr>
        </w:div>
        <w:div w:id="1934705874">
          <w:marLeft w:val="360"/>
          <w:marRight w:val="0"/>
          <w:marTop w:val="0"/>
          <w:marBottom w:val="0"/>
          <w:divBdr>
            <w:top w:val="none" w:sz="0" w:space="0" w:color="auto"/>
            <w:left w:val="none" w:sz="0" w:space="0" w:color="auto"/>
            <w:bottom w:val="none" w:sz="0" w:space="0" w:color="auto"/>
            <w:right w:val="none" w:sz="0" w:space="0" w:color="auto"/>
          </w:divBdr>
        </w:div>
      </w:divsChild>
    </w:div>
    <w:div w:id="355930705">
      <w:bodyDiv w:val="1"/>
      <w:marLeft w:val="0"/>
      <w:marRight w:val="0"/>
      <w:marTop w:val="0"/>
      <w:marBottom w:val="0"/>
      <w:divBdr>
        <w:top w:val="none" w:sz="0" w:space="0" w:color="auto"/>
        <w:left w:val="none" w:sz="0" w:space="0" w:color="auto"/>
        <w:bottom w:val="none" w:sz="0" w:space="0" w:color="auto"/>
        <w:right w:val="none" w:sz="0" w:space="0" w:color="auto"/>
      </w:divBdr>
    </w:div>
    <w:div w:id="357704405">
      <w:bodyDiv w:val="1"/>
      <w:marLeft w:val="0"/>
      <w:marRight w:val="0"/>
      <w:marTop w:val="0"/>
      <w:marBottom w:val="0"/>
      <w:divBdr>
        <w:top w:val="none" w:sz="0" w:space="0" w:color="auto"/>
        <w:left w:val="none" w:sz="0" w:space="0" w:color="auto"/>
        <w:bottom w:val="none" w:sz="0" w:space="0" w:color="auto"/>
        <w:right w:val="none" w:sz="0" w:space="0" w:color="auto"/>
      </w:divBdr>
    </w:div>
    <w:div w:id="366568690">
      <w:bodyDiv w:val="1"/>
      <w:marLeft w:val="0"/>
      <w:marRight w:val="0"/>
      <w:marTop w:val="0"/>
      <w:marBottom w:val="0"/>
      <w:divBdr>
        <w:top w:val="none" w:sz="0" w:space="0" w:color="auto"/>
        <w:left w:val="none" w:sz="0" w:space="0" w:color="auto"/>
        <w:bottom w:val="none" w:sz="0" w:space="0" w:color="auto"/>
        <w:right w:val="none" w:sz="0" w:space="0" w:color="auto"/>
      </w:divBdr>
    </w:div>
    <w:div w:id="373700418">
      <w:bodyDiv w:val="1"/>
      <w:marLeft w:val="0"/>
      <w:marRight w:val="0"/>
      <w:marTop w:val="0"/>
      <w:marBottom w:val="0"/>
      <w:divBdr>
        <w:top w:val="none" w:sz="0" w:space="0" w:color="auto"/>
        <w:left w:val="none" w:sz="0" w:space="0" w:color="auto"/>
        <w:bottom w:val="none" w:sz="0" w:space="0" w:color="auto"/>
        <w:right w:val="none" w:sz="0" w:space="0" w:color="auto"/>
      </w:divBdr>
    </w:div>
    <w:div w:id="375397865">
      <w:bodyDiv w:val="1"/>
      <w:marLeft w:val="0"/>
      <w:marRight w:val="0"/>
      <w:marTop w:val="0"/>
      <w:marBottom w:val="0"/>
      <w:divBdr>
        <w:top w:val="none" w:sz="0" w:space="0" w:color="auto"/>
        <w:left w:val="none" w:sz="0" w:space="0" w:color="auto"/>
        <w:bottom w:val="none" w:sz="0" w:space="0" w:color="auto"/>
        <w:right w:val="none" w:sz="0" w:space="0" w:color="auto"/>
      </w:divBdr>
    </w:div>
    <w:div w:id="395278589">
      <w:bodyDiv w:val="1"/>
      <w:marLeft w:val="0"/>
      <w:marRight w:val="0"/>
      <w:marTop w:val="0"/>
      <w:marBottom w:val="0"/>
      <w:divBdr>
        <w:top w:val="none" w:sz="0" w:space="0" w:color="auto"/>
        <w:left w:val="none" w:sz="0" w:space="0" w:color="auto"/>
        <w:bottom w:val="none" w:sz="0" w:space="0" w:color="auto"/>
        <w:right w:val="none" w:sz="0" w:space="0" w:color="auto"/>
      </w:divBdr>
      <w:divsChild>
        <w:div w:id="768047557">
          <w:marLeft w:val="374"/>
          <w:marRight w:val="0"/>
          <w:marTop w:val="43"/>
          <w:marBottom w:val="0"/>
          <w:divBdr>
            <w:top w:val="none" w:sz="0" w:space="0" w:color="auto"/>
            <w:left w:val="none" w:sz="0" w:space="0" w:color="auto"/>
            <w:bottom w:val="none" w:sz="0" w:space="0" w:color="auto"/>
            <w:right w:val="none" w:sz="0" w:space="0" w:color="auto"/>
          </w:divBdr>
        </w:div>
      </w:divsChild>
    </w:div>
    <w:div w:id="404181487">
      <w:bodyDiv w:val="1"/>
      <w:marLeft w:val="0"/>
      <w:marRight w:val="0"/>
      <w:marTop w:val="0"/>
      <w:marBottom w:val="0"/>
      <w:divBdr>
        <w:top w:val="none" w:sz="0" w:space="0" w:color="auto"/>
        <w:left w:val="none" w:sz="0" w:space="0" w:color="auto"/>
        <w:bottom w:val="none" w:sz="0" w:space="0" w:color="auto"/>
        <w:right w:val="none" w:sz="0" w:space="0" w:color="auto"/>
      </w:divBdr>
    </w:div>
    <w:div w:id="420180851">
      <w:bodyDiv w:val="1"/>
      <w:marLeft w:val="0"/>
      <w:marRight w:val="0"/>
      <w:marTop w:val="0"/>
      <w:marBottom w:val="0"/>
      <w:divBdr>
        <w:top w:val="none" w:sz="0" w:space="0" w:color="auto"/>
        <w:left w:val="none" w:sz="0" w:space="0" w:color="auto"/>
        <w:bottom w:val="none" w:sz="0" w:space="0" w:color="auto"/>
        <w:right w:val="none" w:sz="0" w:space="0" w:color="auto"/>
      </w:divBdr>
    </w:div>
    <w:div w:id="433477262">
      <w:bodyDiv w:val="1"/>
      <w:marLeft w:val="0"/>
      <w:marRight w:val="0"/>
      <w:marTop w:val="0"/>
      <w:marBottom w:val="0"/>
      <w:divBdr>
        <w:top w:val="none" w:sz="0" w:space="0" w:color="auto"/>
        <w:left w:val="none" w:sz="0" w:space="0" w:color="auto"/>
        <w:bottom w:val="none" w:sz="0" w:space="0" w:color="auto"/>
        <w:right w:val="none" w:sz="0" w:space="0" w:color="auto"/>
      </w:divBdr>
    </w:div>
    <w:div w:id="434059133">
      <w:bodyDiv w:val="1"/>
      <w:marLeft w:val="90"/>
      <w:marRight w:val="90"/>
      <w:marTop w:val="90"/>
      <w:marBottom w:val="90"/>
      <w:divBdr>
        <w:top w:val="none" w:sz="0" w:space="0" w:color="auto"/>
        <w:left w:val="none" w:sz="0" w:space="0" w:color="auto"/>
        <w:bottom w:val="none" w:sz="0" w:space="0" w:color="auto"/>
        <w:right w:val="none" w:sz="0" w:space="0" w:color="auto"/>
      </w:divBdr>
      <w:divsChild>
        <w:div w:id="1605838882">
          <w:marLeft w:val="0"/>
          <w:marRight w:val="0"/>
          <w:marTop w:val="0"/>
          <w:marBottom w:val="0"/>
          <w:divBdr>
            <w:top w:val="none" w:sz="0" w:space="0" w:color="auto"/>
            <w:left w:val="none" w:sz="0" w:space="0" w:color="auto"/>
            <w:bottom w:val="none" w:sz="0" w:space="0" w:color="auto"/>
            <w:right w:val="none" w:sz="0" w:space="0" w:color="auto"/>
          </w:divBdr>
          <w:divsChild>
            <w:div w:id="1279143164">
              <w:marLeft w:val="0"/>
              <w:marRight w:val="0"/>
              <w:marTop w:val="0"/>
              <w:marBottom w:val="0"/>
              <w:divBdr>
                <w:top w:val="none" w:sz="0" w:space="0" w:color="auto"/>
                <w:left w:val="none" w:sz="0" w:space="0" w:color="auto"/>
                <w:bottom w:val="none" w:sz="0" w:space="0" w:color="auto"/>
                <w:right w:val="none" w:sz="0" w:space="0" w:color="auto"/>
              </w:divBdr>
              <w:divsChild>
                <w:div w:id="1960456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9400885">
      <w:bodyDiv w:val="1"/>
      <w:marLeft w:val="0"/>
      <w:marRight w:val="0"/>
      <w:marTop w:val="0"/>
      <w:marBottom w:val="0"/>
      <w:divBdr>
        <w:top w:val="none" w:sz="0" w:space="0" w:color="auto"/>
        <w:left w:val="none" w:sz="0" w:space="0" w:color="auto"/>
        <w:bottom w:val="none" w:sz="0" w:space="0" w:color="auto"/>
        <w:right w:val="none" w:sz="0" w:space="0" w:color="auto"/>
      </w:divBdr>
    </w:div>
    <w:div w:id="471556556">
      <w:bodyDiv w:val="1"/>
      <w:marLeft w:val="0"/>
      <w:marRight w:val="0"/>
      <w:marTop w:val="0"/>
      <w:marBottom w:val="0"/>
      <w:divBdr>
        <w:top w:val="none" w:sz="0" w:space="0" w:color="auto"/>
        <w:left w:val="none" w:sz="0" w:space="0" w:color="auto"/>
        <w:bottom w:val="none" w:sz="0" w:space="0" w:color="auto"/>
        <w:right w:val="none" w:sz="0" w:space="0" w:color="auto"/>
      </w:divBdr>
      <w:divsChild>
        <w:div w:id="66539844">
          <w:marLeft w:val="274"/>
          <w:marRight w:val="0"/>
          <w:marTop w:val="0"/>
          <w:marBottom w:val="0"/>
          <w:divBdr>
            <w:top w:val="none" w:sz="0" w:space="0" w:color="auto"/>
            <w:left w:val="none" w:sz="0" w:space="0" w:color="auto"/>
            <w:bottom w:val="none" w:sz="0" w:space="0" w:color="auto"/>
            <w:right w:val="none" w:sz="0" w:space="0" w:color="auto"/>
          </w:divBdr>
        </w:div>
        <w:div w:id="1861820422">
          <w:marLeft w:val="274"/>
          <w:marRight w:val="0"/>
          <w:marTop w:val="0"/>
          <w:marBottom w:val="0"/>
          <w:divBdr>
            <w:top w:val="none" w:sz="0" w:space="0" w:color="auto"/>
            <w:left w:val="none" w:sz="0" w:space="0" w:color="auto"/>
            <w:bottom w:val="none" w:sz="0" w:space="0" w:color="auto"/>
            <w:right w:val="none" w:sz="0" w:space="0" w:color="auto"/>
          </w:divBdr>
        </w:div>
        <w:div w:id="1923759257">
          <w:marLeft w:val="274"/>
          <w:marRight w:val="0"/>
          <w:marTop w:val="0"/>
          <w:marBottom w:val="0"/>
          <w:divBdr>
            <w:top w:val="none" w:sz="0" w:space="0" w:color="auto"/>
            <w:left w:val="none" w:sz="0" w:space="0" w:color="auto"/>
            <w:bottom w:val="none" w:sz="0" w:space="0" w:color="auto"/>
            <w:right w:val="none" w:sz="0" w:space="0" w:color="auto"/>
          </w:divBdr>
        </w:div>
      </w:divsChild>
    </w:div>
    <w:div w:id="475149501">
      <w:bodyDiv w:val="1"/>
      <w:marLeft w:val="0"/>
      <w:marRight w:val="0"/>
      <w:marTop w:val="0"/>
      <w:marBottom w:val="0"/>
      <w:divBdr>
        <w:top w:val="none" w:sz="0" w:space="0" w:color="auto"/>
        <w:left w:val="none" w:sz="0" w:space="0" w:color="auto"/>
        <w:bottom w:val="none" w:sz="0" w:space="0" w:color="auto"/>
        <w:right w:val="none" w:sz="0" w:space="0" w:color="auto"/>
      </w:divBdr>
    </w:div>
    <w:div w:id="482743776">
      <w:bodyDiv w:val="1"/>
      <w:marLeft w:val="0"/>
      <w:marRight w:val="0"/>
      <w:marTop w:val="0"/>
      <w:marBottom w:val="0"/>
      <w:divBdr>
        <w:top w:val="none" w:sz="0" w:space="0" w:color="auto"/>
        <w:left w:val="none" w:sz="0" w:space="0" w:color="auto"/>
        <w:bottom w:val="none" w:sz="0" w:space="0" w:color="auto"/>
        <w:right w:val="none" w:sz="0" w:space="0" w:color="auto"/>
      </w:divBdr>
    </w:div>
    <w:div w:id="490754859">
      <w:bodyDiv w:val="1"/>
      <w:marLeft w:val="0"/>
      <w:marRight w:val="0"/>
      <w:marTop w:val="0"/>
      <w:marBottom w:val="0"/>
      <w:divBdr>
        <w:top w:val="none" w:sz="0" w:space="0" w:color="auto"/>
        <w:left w:val="none" w:sz="0" w:space="0" w:color="auto"/>
        <w:bottom w:val="none" w:sz="0" w:space="0" w:color="auto"/>
        <w:right w:val="none" w:sz="0" w:space="0" w:color="auto"/>
      </w:divBdr>
    </w:div>
    <w:div w:id="495657835">
      <w:bodyDiv w:val="1"/>
      <w:marLeft w:val="0"/>
      <w:marRight w:val="0"/>
      <w:marTop w:val="0"/>
      <w:marBottom w:val="0"/>
      <w:divBdr>
        <w:top w:val="none" w:sz="0" w:space="0" w:color="auto"/>
        <w:left w:val="none" w:sz="0" w:space="0" w:color="auto"/>
        <w:bottom w:val="none" w:sz="0" w:space="0" w:color="auto"/>
        <w:right w:val="none" w:sz="0" w:space="0" w:color="auto"/>
      </w:divBdr>
    </w:div>
    <w:div w:id="505099521">
      <w:bodyDiv w:val="1"/>
      <w:marLeft w:val="0"/>
      <w:marRight w:val="0"/>
      <w:marTop w:val="0"/>
      <w:marBottom w:val="0"/>
      <w:divBdr>
        <w:top w:val="none" w:sz="0" w:space="0" w:color="auto"/>
        <w:left w:val="none" w:sz="0" w:space="0" w:color="auto"/>
        <w:bottom w:val="none" w:sz="0" w:space="0" w:color="auto"/>
        <w:right w:val="none" w:sz="0" w:space="0" w:color="auto"/>
      </w:divBdr>
      <w:divsChild>
        <w:div w:id="893615088">
          <w:marLeft w:val="374"/>
          <w:marRight w:val="0"/>
          <w:marTop w:val="43"/>
          <w:marBottom w:val="0"/>
          <w:divBdr>
            <w:top w:val="none" w:sz="0" w:space="0" w:color="auto"/>
            <w:left w:val="none" w:sz="0" w:space="0" w:color="auto"/>
            <w:bottom w:val="none" w:sz="0" w:space="0" w:color="auto"/>
            <w:right w:val="none" w:sz="0" w:space="0" w:color="auto"/>
          </w:divBdr>
        </w:div>
        <w:div w:id="1104110178">
          <w:marLeft w:val="374"/>
          <w:marRight w:val="0"/>
          <w:marTop w:val="43"/>
          <w:marBottom w:val="0"/>
          <w:divBdr>
            <w:top w:val="none" w:sz="0" w:space="0" w:color="auto"/>
            <w:left w:val="none" w:sz="0" w:space="0" w:color="auto"/>
            <w:bottom w:val="none" w:sz="0" w:space="0" w:color="auto"/>
            <w:right w:val="none" w:sz="0" w:space="0" w:color="auto"/>
          </w:divBdr>
        </w:div>
        <w:div w:id="1127238033">
          <w:marLeft w:val="374"/>
          <w:marRight w:val="0"/>
          <w:marTop w:val="43"/>
          <w:marBottom w:val="0"/>
          <w:divBdr>
            <w:top w:val="none" w:sz="0" w:space="0" w:color="auto"/>
            <w:left w:val="none" w:sz="0" w:space="0" w:color="auto"/>
            <w:bottom w:val="none" w:sz="0" w:space="0" w:color="auto"/>
            <w:right w:val="none" w:sz="0" w:space="0" w:color="auto"/>
          </w:divBdr>
        </w:div>
        <w:div w:id="1204487603">
          <w:marLeft w:val="374"/>
          <w:marRight w:val="0"/>
          <w:marTop w:val="43"/>
          <w:marBottom w:val="0"/>
          <w:divBdr>
            <w:top w:val="none" w:sz="0" w:space="0" w:color="auto"/>
            <w:left w:val="none" w:sz="0" w:space="0" w:color="auto"/>
            <w:bottom w:val="none" w:sz="0" w:space="0" w:color="auto"/>
            <w:right w:val="none" w:sz="0" w:space="0" w:color="auto"/>
          </w:divBdr>
        </w:div>
        <w:div w:id="1278562983">
          <w:marLeft w:val="374"/>
          <w:marRight w:val="0"/>
          <w:marTop w:val="43"/>
          <w:marBottom w:val="0"/>
          <w:divBdr>
            <w:top w:val="none" w:sz="0" w:space="0" w:color="auto"/>
            <w:left w:val="none" w:sz="0" w:space="0" w:color="auto"/>
            <w:bottom w:val="none" w:sz="0" w:space="0" w:color="auto"/>
            <w:right w:val="none" w:sz="0" w:space="0" w:color="auto"/>
          </w:divBdr>
        </w:div>
        <w:div w:id="1471290612">
          <w:marLeft w:val="374"/>
          <w:marRight w:val="0"/>
          <w:marTop w:val="43"/>
          <w:marBottom w:val="0"/>
          <w:divBdr>
            <w:top w:val="none" w:sz="0" w:space="0" w:color="auto"/>
            <w:left w:val="none" w:sz="0" w:space="0" w:color="auto"/>
            <w:bottom w:val="none" w:sz="0" w:space="0" w:color="auto"/>
            <w:right w:val="none" w:sz="0" w:space="0" w:color="auto"/>
          </w:divBdr>
        </w:div>
        <w:div w:id="1664813534">
          <w:marLeft w:val="374"/>
          <w:marRight w:val="0"/>
          <w:marTop w:val="43"/>
          <w:marBottom w:val="0"/>
          <w:divBdr>
            <w:top w:val="none" w:sz="0" w:space="0" w:color="auto"/>
            <w:left w:val="none" w:sz="0" w:space="0" w:color="auto"/>
            <w:bottom w:val="none" w:sz="0" w:space="0" w:color="auto"/>
            <w:right w:val="none" w:sz="0" w:space="0" w:color="auto"/>
          </w:divBdr>
        </w:div>
        <w:div w:id="1934973451">
          <w:marLeft w:val="374"/>
          <w:marRight w:val="0"/>
          <w:marTop w:val="43"/>
          <w:marBottom w:val="0"/>
          <w:divBdr>
            <w:top w:val="none" w:sz="0" w:space="0" w:color="auto"/>
            <w:left w:val="none" w:sz="0" w:space="0" w:color="auto"/>
            <w:bottom w:val="none" w:sz="0" w:space="0" w:color="auto"/>
            <w:right w:val="none" w:sz="0" w:space="0" w:color="auto"/>
          </w:divBdr>
        </w:div>
        <w:div w:id="1968582964">
          <w:marLeft w:val="374"/>
          <w:marRight w:val="0"/>
          <w:marTop w:val="43"/>
          <w:marBottom w:val="0"/>
          <w:divBdr>
            <w:top w:val="none" w:sz="0" w:space="0" w:color="auto"/>
            <w:left w:val="none" w:sz="0" w:space="0" w:color="auto"/>
            <w:bottom w:val="none" w:sz="0" w:space="0" w:color="auto"/>
            <w:right w:val="none" w:sz="0" w:space="0" w:color="auto"/>
          </w:divBdr>
        </w:div>
        <w:div w:id="2146505620">
          <w:marLeft w:val="374"/>
          <w:marRight w:val="0"/>
          <w:marTop w:val="43"/>
          <w:marBottom w:val="0"/>
          <w:divBdr>
            <w:top w:val="none" w:sz="0" w:space="0" w:color="auto"/>
            <w:left w:val="none" w:sz="0" w:space="0" w:color="auto"/>
            <w:bottom w:val="none" w:sz="0" w:space="0" w:color="auto"/>
            <w:right w:val="none" w:sz="0" w:space="0" w:color="auto"/>
          </w:divBdr>
        </w:div>
      </w:divsChild>
    </w:div>
    <w:div w:id="508325348">
      <w:bodyDiv w:val="1"/>
      <w:marLeft w:val="0"/>
      <w:marRight w:val="0"/>
      <w:marTop w:val="0"/>
      <w:marBottom w:val="0"/>
      <w:divBdr>
        <w:top w:val="none" w:sz="0" w:space="0" w:color="auto"/>
        <w:left w:val="none" w:sz="0" w:space="0" w:color="auto"/>
        <w:bottom w:val="none" w:sz="0" w:space="0" w:color="auto"/>
        <w:right w:val="none" w:sz="0" w:space="0" w:color="auto"/>
      </w:divBdr>
      <w:divsChild>
        <w:div w:id="32314157">
          <w:marLeft w:val="274"/>
          <w:marRight w:val="0"/>
          <w:marTop w:val="0"/>
          <w:marBottom w:val="0"/>
          <w:divBdr>
            <w:top w:val="none" w:sz="0" w:space="0" w:color="auto"/>
            <w:left w:val="none" w:sz="0" w:space="0" w:color="auto"/>
            <w:bottom w:val="none" w:sz="0" w:space="0" w:color="auto"/>
            <w:right w:val="none" w:sz="0" w:space="0" w:color="auto"/>
          </w:divBdr>
        </w:div>
        <w:div w:id="124013192">
          <w:marLeft w:val="274"/>
          <w:marRight w:val="0"/>
          <w:marTop w:val="0"/>
          <w:marBottom w:val="0"/>
          <w:divBdr>
            <w:top w:val="none" w:sz="0" w:space="0" w:color="auto"/>
            <w:left w:val="none" w:sz="0" w:space="0" w:color="auto"/>
            <w:bottom w:val="none" w:sz="0" w:space="0" w:color="auto"/>
            <w:right w:val="none" w:sz="0" w:space="0" w:color="auto"/>
          </w:divBdr>
        </w:div>
        <w:div w:id="158204797">
          <w:marLeft w:val="274"/>
          <w:marRight w:val="0"/>
          <w:marTop w:val="0"/>
          <w:marBottom w:val="0"/>
          <w:divBdr>
            <w:top w:val="none" w:sz="0" w:space="0" w:color="auto"/>
            <w:left w:val="none" w:sz="0" w:space="0" w:color="auto"/>
            <w:bottom w:val="none" w:sz="0" w:space="0" w:color="auto"/>
            <w:right w:val="none" w:sz="0" w:space="0" w:color="auto"/>
          </w:divBdr>
        </w:div>
        <w:div w:id="248466529">
          <w:marLeft w:val="274"/>
          <w:marRight w:val="0"/>
          <w:marTop w:val="0"/>
          <w:marBottom w:val="0"/>
          <w:divBdr>
            <w:top w:val="none" w:sz="0" w:space="0" w:color="auto"/>
            <w:left w:val="none" w:sz="0" w:space="0" w:color="auto"/>
            <w:bottom w:val="none" w:sz="0" w:space="0" w:color="auto"/>
            <w:right w:val="none" w:sz="0" w:space="0" w:color="auto"/>
          </w:divBdr>
        </w:div>
        <w:div w:id="464852235">
          <w:marLeft w:val="274"/>
          <w:marRight w:val="0"/>
          <w:marTop w:val="0"/>
          <w:marBottom w:val="0"/>
          <w:divBdr>
            <w:top w:val="none" w:sz="0" w:space="0" w:color="auto"/>
            <w:left w:val="none" w:sz="0" w:space="0" w:color="auto"/>
            <w:bottom w:val="none" w:sz="0" w:space="0" w:color="auto"/>
            <w:right w:val="none" w:sz="0" w:space="0" w:color="auto"/>
          </w:divBdr>
        </w:div>
        <w:div w:id="466119766">
          <w:marLeft w:val="274"/>
          <w:marRight w:val="0"/>
          <w:marTop w:val="0"/>
          <w:marBottom w:val="0"/>
          <w:divBdr>
            <w:top w:val="none" w:sz="0" w:space="0" w:color="auto"/>
            <w:left w:val="none" w:sz="0" w:space="0" w:color="auto"/>
            <w:bottom w:val="none" w:sz="0" w:space="0" w:color="auto"/>
            <w:right w:val="none" w:sz="0" w:space="0" w:color="auto"/>
          </w:divBdr>
        </w:div>
        <w:div w:id="470633812">
          <w:marLeft w:val="274"/>
          <w:marRight w:val="0"/>
          <w:marTop w:val="0"/>
          <w:marBottom w:val="0"/>
          <w:divBdr>
            <w:top w:val="none" w:sz="0" w:space="0" w:color="auto"/>
            <w:left w:val="none" w:sz="0" w:space="0" w:color="auto"/>
            <w:bottom w:val="none" w:sz="0" w:space="0" w:color="auto"/>
            <w:right w:val="none" w:sz="0" w:space="0" w:color="auto"/>
          </w:divBdr>
        </w:div>
        <w:div w:id="494877903">
          <w:marLeft w:val="274"/>
          <w:marRight w:val="0"/>
          <w:marTop w:val="0"/>
          <w:marBottom w:val="0"/>
          <w:divBdr>
            <w:top w:val="none" w:sz="0" w:space="0" w:color="auto"/>
            <w:left w:val="none" w:sz="0" w:space="0" w:color="auto"/>
            <w:bottom w:val="none" w:sz="0" w:space="0" w:color="auto"/>
            <w:right w:val="none" w:sz="0" w:space="0" w:color="auto"/>
          </w:divBdr>
        </w:div>
        <w:div w:id="560940229">
          <w:marLeft w:val="274"/>
          <w:marRight w:val="0"/>
          <w:marTop w:val="0"/>
          <w:marBottom w:val="0"/>
          <w:divBdr>
            <w:top w:val="none" w:sz="0" w:space="0" w:color="auto"/>
            <w:left w:val="none" w:sz="0" w:space="0" w:color="auto"/>
            <w:bottom w:val="none" w:sz="0" w:space="0" w:color="auto"/>
            <w:right w:val="none" w:sz="0" w:space="0" w:color="auto"/>
          </w:divBdr>
        </w:div>
        <w:div w:id="615328271">
          <w:marLeft w:val="274"/>
          <w:marRight w:val="0"/>
          <w:marTop w:val="0"/>
          <w:marBottom w:val="0"/>
          <w:divBdr>
            <w:top w:val="none" w:sz="0" w:space="0" w:color="auto"/>
            <w:left w:val="none" w:sz="0" w:space="0" w:color="auto"/>
            <w:bottom w:val="none" w:sz="0" w:space="0" w:color="auto"/>
            <w:right w:val="none" w:sz="0" w:space="0" w:color="auto"/>
          </w:divBdr>
        </w:div>
        <w:div w:id="709963186">
          <w:marLeft w:val="274"/>
          <w:marRight w:val="0"/>
          <w:marTop w:val="0"/>
          <w:marBottom w:val="0"/>
          <w:divBdr>
            <w:top w:val="none" w:sz="0" w:space="0" w:color="auto"/>
            <w:left w:val="none" w:sz="0" w:space="0" w:color="auto"/>
            <w:bottom w:val="none" w:sz="0" w:space="0" w:color="auto"/>
            <w:right w:val="none" w:sz="0" w:space="0" w:color="auto"/>
          </w:divBdr>
        </w:div>
        <w:div w:id="906763385">
          <w:marLeft w:val="274"/>
          <w:marRight w:val="0"/>
          <w:marTop w:val="0"/>
          <w:marBottom w:val="0"/>
          <w:divBdr>
            <w:top w:val="none" w:sz="0" w:space="0" w:color="auto"/>
            <w:left w:val="none" w:sz="0" w:space="0" w:color="auto"/>
            <w:bottom w:val="none" w:sz="0" w:space="0" w:color="auto"/>
            <w:right w:val="none" w:sz="0" w:space="0" w:color="auto"/>
          </w:divBdr>
        </w:div>
        <w:div w:id="979572619">
          <w:marLeft w:val="274"/>
          <w:marRight w:val="0"/>
          <w:marTop w:val="0"/>
          <w:marBottom w:val="0"/>
          <w:divBdr>
            <w:top w:val="none" w:sz="0" w:space="0" w:color="auto"/>
            <w:left w:val="none" w:sz="0" w:space="0" w:color="auto"/>
            <w:bottom w:val="none" w:sz="0" w:space="0" w:color="auto"/>
            <w:right w:val="none" w:sz="0" w:space="0" w:color="auto"/>
          </w:divBdr>
        </w:div>
        <w:div w:id="1093936405">
          <w:marLeft w:val="274"/>
          <w:marRight w:val="0"/>
          <w:marTop w:val="0"/>
          <w:marBottom w:val="0"/>
          <w:divBdr>
            <w:top w:val="none" w:sz="0" w:space="0" w:color="auto"/>
            <w:left w:val="none" w:sz="0" w:space="0" w:color="auto"/>
            <w:bottom w:val="none" w:sz="0" w:space="0" w:color="auto"/>
            <w:right w:val="none" w:sz="0" w:space="0" w:color="auto"/>
          </w:divBdr>
        </w:div>
        <w:div w:id="1145467592">
          <w:marLeft w:val="274"/>
          <w:marRight w:val="0"/>
          <w:marTop w:val="0"/>
          <w:marBottom w:val="0"/>
          <w:divBdr>
            <w:top w:val="none" w:sz="0" w:space="0" w:color="auto"/>
            <w:left w:val="none" w:sz="0" w:space="0" w:color="auto"/>
            <w:bottom w:val="none" w:sz="0" w:space="0" w:color="auto"/>
            <w:right w:val="none" w:sz="0" w:space="0" w:color="auto"/>
          </w:divBdr>
        </w:div>
        <w:div w:id="1234849758">
          <w:marLeft w:val="274"/>
          <w:marRight w:val="0"/>
          <w:marTop w:val="0"/>
          <w:marBottom w:val="0"/>
          <w:divBdr>
            <w:top w:val="none" w:sz="0" w:space="0" w:color="auto"/>
            <w:left w:val="none" w:sz="0" w:space="0" w:color="auto"/>
            <w:bottom w:val="none" w:sz="0" w:space="0" w:color="auto"/>
            <w:right w:val="none" w:sz="0" w:space="0" w:color="auto"/>
          </w:divBdr>
        </w:div>
        <w:div w:id="1239368106">
          <w:marLeft w:val="274"/>
          <w:marRight w:val="0"/>
          <w:marTop w:val="0"/>
          <w:marBottom w:val="0"/>
          <w:divBdr>
            <w:top w:val="none" w:sz="0" w:space="0" w:color="auto"/>
            <w:left w:val="none" w:sz="0" w:space="0" w:color="auto"/>
            <w:bottom w:val="none" w:sz="0" w:space="0" w:color="auto"/>
            <w:right w:val="none" w:sz="0" w:space="0" w:color="auto"/>
          </w:divBdr>
        </w:div>
        <w:div w:id="1349063139">
          <w:marLeft w:val="274"/>
          <w:marRight w:val="0"/>
          <w:marTop w:val="0"/>
          <w:marBottom w:val="0"/>
          <w:divBdr>
            <w:top w:val="none" w:sz="0" w:space="0" w:color="auto"/>
            <w:left w:val="none" w:sz="0" w:space="0" w:color="auto"/>
            <w:bottom w:val="none" w:sz="0" w:space="0" w:color="auto"/>
            <w:right w:val="none" w:sz="0" w:space="0" w:color="auto"/>
          </w:divBdr>
        </w:div>
        <w:div w:id="1381709500">
          <w:marLeft w:val="274"/>
          <w:marRight w:val="0"/>
          <w:marTop w:val="0"/>
          <w:marBottom w:val="0"/>
          <w:divBdr>
            <w:top w:val="none" w:sz="0" w:space="0" w:color="auto"/>
            <w:left w:val="none" w:sz="0" w:space="0" w:color="auto"/>
            <w:bottom w:val="none" w:sz="0" w:space="0" w:color="auto"/>
            <w:right w:val="none" w:sz="0" w:space="0" w:color="auto"/>
          </w:divBdr>
        </w:div>
        <w:div w:id="1393574141">
          <w:marLeft w:val="274"/>
          <w:marRight w:val="0"/>
          <w:marTop w:val="0"/>
          <w:marBottom w:val="0"/>
          <w:divBdr>
            <w:top w:val="none" w:sz="0" w:space="0" w:color="auto"/>
            <w:left w:val="none" w:sz="0" w:space="0" w:color="auto"/>
            <w:bottom w:val="none" w:sz="0" w:space="0" w:color="auto"/>
            <w:right w:val="none" w:sz="0" w:space="0" w:color="auto"/>
          </w:divBdr>
        </w:div>
        <w:div w:id="1470635618">
          <w:marLeft w:val="274"/>
          <w:marRight w:val="0"/>
          <w:marTop w:val="0"/>
          <w:marBottom w:val="0"/>
          <w:divBdr>
            <w:top w:val="none" w:sz="0" w:space="0" w:color="auto"/>
            <w:left w:val="none" w:sz="0" w:space="0" w:color="auto"/>
            <w:bottom w:val="none" w:sz="0" w:space="0" w:color="auto"/>
            <w:right w:val="none" w:sz="0" w:space="0" w:color="auto"/>
          </w:divBdr>
        </w:div>
        <w:div w:id="1471709164">
          <w:marLeft w:val="274"/>
          <w:marRight w:val="0"/>
          <w:marTop w:val="0"/>
          <w:marBottom w:val="0"/>
          <w:divBdr>
            <w:top w:val="none" w:sz="0" w:space="0" w:color="auto"/>
            <w:left w:val="none" w:sz="0" w:space="0" w:color="auto"/>
            <w:bottom w:val="none" w:sz="0" w:space="0" w:color="auto"/>
            <w:right w:val="none" w:sz="0" w:space="0" w:color="auto"/>
          </w:divBdr>
        </w:div>
        <w:div w:id="1491405456">
          <w:marLeft w:val="274"/>
          <w:marRight w:val="0"/>
          <w:marTop w:val="0"/>
          <w:marBottom w:val="0"/>
          <w:divBdr>
            <w:top w:val="none" w:sz="0" w:space="0" w:color="auto"/>
            <w:left w:val="none" w:sz="0" w:space="0" w:color="auto"/>
            <w:bottom w:val="none" w:sz="0" w:space="0" w:color="auto"/>
            <w:right w:val="none" w:sz="0" w:space="0" w:color="auto"/>
          </w:divBdr>
        </w:div>
        <w:div w:id="1734280765">
          <w:marLeft w:val="274"/>
          <w:marRight w:val="0"/>
          <w:marTop w:val="0"/>
          <w:marBottom w:val="0"/>
          <w:divBdr>
            <w:top w:val="none" w:sz="0" w:space="0" w:color="auto"/>
            <w:left w:val="none" w:sz="0" w:space="0" w:color="auto"/>
            <w:bottom w:val="none" w:sz="0" w:space="0" w:color="auto"/>
            <w:right w:val="none" w:sz="0" w:space="0" w:color="auto"/>
          </w:divBdr>
        </w:div>
        <w:div w:id="1797140943">
          <w:marLeft w:val="274"/>
          <w:marRight w:val="0"/>
          <w:marTop w:val="0"/>
          <w:marBottom w:val="0"/>
          <w:divBdr>
            <w:top w:val="none" w:sz="0" w:space="0" w:color="auto"/>
            <w:left w:val="none" w:sz="0" w:space="0" w:color="auto"/>
            <w:bottom w:val="none" w:sz="0" w:space="0" w:color="auto"/>
            <w:right w:val="none" w:sz="0" w:space="0" w:color="auto"/>
          </w:divBdr>
        </w:div>
        <w:div w:id="1817801771">
          <w:marLeft w:val="274"/>
          <w:marRight w:val="0"/>
          <w:marTop w:val="0"/>
          <w:marBottom w:val="0"/>
          <w:divBdr>
            <w:top w:val="none" w:sz="0" w:space="0" w:color="auto"/>
            <w:left w:val="none" w:sz="0" w:space="0" w:color="auto"/>
            <w:bottom w:val="none" w:sz="0" w:space="0" w:color="auto"/>
            <w:right w:val="none" w:sz="0" w:space="0" w:color="auto"/>
          </w:divBdr>
        </w:div>
        <w:div w:id="1871800910">
          <w:marLeft w:val="274"/>
          <w:marRight w:val="0"/>
          <w:marTop w:val="0"/>
          <w:marBottom w:val="0"/>
          <w:divBdr>
            <w:top w:val="none" w:sz="0" w:space="0" w:color="auto"/>
            <w:left w:val="none" w:sz="0" w:space="0" w:color="auto"/>
            <w:bottom w:val="none" w:sz="0" w:space="0" w:color="auto"/>
            <w:right w:val="none" w:sz="0" w:space="0" w:color="auto"/>
          </w:divBdr>
        </w:div>
        <w:div w:id="1966083427">
          <w:marLeft w:val="274"/>
          <w:marRight w:val="0"/>
          <w:marTop w:val="0"/>
          <w:marBottom w:val="0"/>
          <w:divBdr>
            <w:top w:val="none" w:sz="0" w:space="0" w:color="auto"/>
            <w:left w:val="none" w:sz="0" w:space="0" w:color="auto"/>
            <w:bottom w:val="none" w:sz="0" w:space="0" w:color="auto"/>
            <w:right w:val="none" w:sz="0" w:space="0" w:color="auto"/>
          </w:divBdr>
        </w:div>
        <w:div w:id="1976329003">
          <w:marLeft w:val="274"/>
          <w:marRight w:val="0"/>
          <w:marTop w:val="0"/>
          <w:marBottom w:val="0"/>
          <w:divBdr>
            <w:top w:val="none" w:sz="0" w:space="0" w:color="auto"/>
            <w:left w:val="none" w:sz="0" w:space="0" w:color="auto"/>
            <w:bottom w:val="none" w:sz="0" w:space="0" w:color="auto"/>
            <w:right w:val="none" w:sz="0" w:space="0" w:color="auto"/>
          </w:divBdr>
        </w:div>
        <w:div w:id="2000765448">
          <w:marLeft w:val="274"/>
          <w:marRight w:val="0"/>
          <w:marTop w:val="0"/>
          <w:marBottom w:val="0"/>
          <w:divBdr>
            <w:top w:val="none" w:sz="0" w:space="0" w:color="auto"/>
            <w:left w:val="none" w:sz="0" w:space="0" w:color="auto"/>
            <w:bottom w:val="none" w:sz="0" w:space="0" w:color="auto"/>
            <w:right w:val="none" w:sz="0" w:space="0" w:color="auto"/>
          </w:divBdr>
        </w:div>
        <w:div w:id="2055427156">
          <w:marLeft w:val="274"/>
          <w:marRight w:val="0"/>
          <w:marTop w:val="0"/>
          <w:marBottom w:val="0"/>
          <w:divBdr>
            <w:top w:val="none" w:sz="0" w:space="0" w:color="auto"/>
            <w:left w:val="none" w:sz="0" w:space="0" w:color="auto"/>
            <w:bottom w:val="none" w:sz="0" w:space="0" w:color="auto"/>
            <w:right w:val="none" w:sz="0" w:space="0" w:color="auto"/>
          </w:divBdr>
        </w:div>
      </w:divsChild>
    </w:div>
    <w:div w:id="512183133">
      <w:bodyDiv w:val="1"/>
      <w:marLeft w:val="0"/>
      <w:marRight w:val="0"/>
      <w:marTop w:val="0"/>
      <w:marBottom w:val="0"/>
      <w:divBdr>
        <w:top w:val="none" w:sz="0" w:space="0" w:color="auto"/>
        <w:left w:val="none" w:sz="0" w:space="0" w:color="auto"/>
        <w:bottom w:val="none" w:sz="0" w:space="0" w:color="auto"/>
        <w:right w:val="none" w:sz="0" w:space="0" w:color="auto"/>
      </w:divBdr>
    </w:div>
    <w:div w:id="514073871">
      <w:bodyDiv w:val="1"/>
      <w:marLeft w:val="0"/>
      <w:marRight w:val="0"/>
      <w:marTop w:val="0"/>
      <w:marBottom w:val="0"/>
      <w:divBdr>
        <w:top w:val="none" w:sz="0" w:space="0" w:color="auto"/>
        <w:left w:val="none" w:sz="0" w:space="0" w:color="auto"/>
        <w:bottom w:val="none" w:sz="0" w:space="0" w:color="auto"/>
        <w:right w:val="none" w:sz="0" w:space="0" w:color="auto"/>
      </w:divBdr>
      <w:divsChild>
        <w:div w:id="500899069">
          <w:marLeft w:val="274"/>
          <w:marRight w:val="0"/>
          <w:marTop w:val="0"/>
          <w:marBottom w:val="0"/>
          <w:divBdr>
            <w:top w:val="none" w:sz="0" w:space="0" w:color="auto"/>
            <w:left w:val="none" w:sz="0" w:space="0" w:color="auto"/>
            <w:bottom w:val="none" w:sz="0" w:space="0" w:color="auto"/>
            <w:right w:val="none" w:sz="0" w:space="0" w:color="auto"/>
          </w:divBdr>
        </w:div>
        <w:div w:id="1132208231">
          <w:marLeft w:val="274"/>
          <w:marRight w:val="0"/>
          <w:marTop w:val="0"/>
          <w:marBottom w:val="0"/>
          <w:divBdr>
            <w:top w:val="none" w:sz="0" w:space="0" w:color="auto"/>
            <w:left w:val="none" w:sz="0" w:space="0" w:color="auto"/>
            <w:bottom w:val="none" w:sz="0" w:space="0" w:color="auto"/>
            <w:right w:val="none" w:sz="0" w:space="0" w:color="auto"/>
          </w:divBdr>
        </w:div>
        <w:div w:id="1662926299">
          <w:marLeft w:val="274"/>
          <w:marRight w:val="0"/>
          <w:marTop w:val="0"/>
          <w:marBottom w:val="0"/>
          <w:divBdr>
            <w:top w:val="none" w:sz="0" w:space="0" w:color="auto"/>
            <w:left w:val="none" w:sz="0" w:space="0" w:color="auto"/>
            <w:bottom w:val="none" w:sz="0" w:space="0" w:color="auto"/>
            <w:right w:val="none" w:sz="0" w:space="0" w:color="auto"/>
          </w:divBdr>
        </w:div>
        <w:div w:id="1670905984">
          <w:marLeft w:val="274"/>
          <w:marRight w:val="0"/>
          <w:marTop w:val="0"/>
          <w:marBottom w:val="0"/>
          <w:divBdr>
            <w:top w:val="none" w:sz="0" w:space="0" w:color="auto"/>
            <w:left w:val="none" w:sz="0" w:space="0" w:color="auto"/>
            <w:bottom w:val="none" w:sz="0" w:space="0" w:color="auto"/>
            <w:right w:val="none" w:sz="0" w:space="0" w:color="auto"/>
          </w:divBdr>
        </w:div>
        <w:div w:id="2075156504">
          <w:marLeft w:val="274"/>
          <w:marRight w:val="0"/>
          <w:marTop w:val="0"/>
          <w:marBottom w:val="0"/>
          <w:divBdr>
            <w:top w:val="none" w:sz="0" w:space="0" w:color="auto"/>
            <w:left w:val="none" w:sz="0" w:space="0" w:color="auto"/>
            <w:bottom w:val="none" w:sz="0" w:space="0" w:color="auto"/>
            <w:right w:val="none" w:sz="0" w:space="0" w:color="auto"/>
          </w:divBdr>
        </w:div>
      </w:divsChild>
    </w:div>
    <w:div w:id="518784745">
      <w:bodyDiv w:val="1"/>
      <w:marLeft w:val="0"/>
      <w:marRight w:val="0"/>
      <w:marTop w:val="0"/>
      <w:marBottom w:val="0"/>
      <w:divBdr>
        <w:top w:val="none" w:sz="0" w:space="0" w:color="auto"/>
        <w:left w:val="none" w:sz="0" w:space="0" w:color="auto"/>
        <w:bottom w:val="none" w:sz="0" w:space="0" w:color="auto"/>
        <w:right w:val="none" w:sz="0" w:space="0" w:color="auto"/>
      </w:divBdr>
      <w:divsChild>
        <w:div w:id="511187624">
          <w:marLeft w:val="374"/>
          <w:marRight w:val="0"/>
          <w:marTop w:val="43"/>
          <w:marBottom w:val="0"/>
          <w:divBdr>
            <w:top w:val="none" w:sz="0" w:space="0" w:color="auto"/>
            <w:left w:val="none" w:sz="0" w:space="0" w:color="auto"/>
            <w:bottom w:val="none" w:sz="0" w:space="0" w:color="auto"/>
            <w:right w:val="none" w:sz="0" w:space="0" w:color="auto"/>
          </w:divBdr>
        </w:div>
        <w:div w:id="997347751">
          <w:marLeft w:val="374"/>
          <w:marRight w:val="0"/>
          <w:marTop w:val="43"/>
          <w:marBottom w:val="0"/>
          <w:divBdr>
            <w:top w:val="none" w:sz="0" w:space="0" w:color="auto"/>
            <w:left w:val="none" w:sz="0" w:space="0" w:color="auto"/>
            <w:bottom w:val="none" w:sz="0" w:space="0" w:color="auto"/>
            <w:right w:val="none" w:sz="0" w:space="0" w:color="auto"/>
          </w:divBdr>
        </w:div>
      </w:divsChild>
    </w:div>
    <w:div w:id="522481031">
      <w:bodyDiv w:val="1"/>
      <w:marLeft w:val="0"/>
      <w:marRight w:val="0"/>
      <w:marTop w:val="0"/>
      <w:marBottom w:val="0"/>
      <w:divBdr>
        <w:top w:val="none" w:sz="0" w:space="0" w:color="auto"/>
        <w:left w:val="none" w:sz="0" w:space="0" w:color="auto"/>
        <w:bottom w:val="none" w:sz="0" w:space="0" w:color="auto"/>
        <w:right w:val="none" w:sz="0" w:space="0" w:color="auto"/>
      </w:divBdr>
      <w:divsChild>
        <w:div w:id="702706243">
          <w:marLeft w:val="418"/>
          <w:marRight w:val="0"/>
          <w:marTop w:val="0"/>
          <w:marBottom w:val="0"/>
          <w:divBdr>
            <w:top w:val="none" w:sz="0" w:space="0" w:color="auto"/>
            <w:left w:val="none" w:sz="0" w:space="0" w:color="auto"/>
            <w:bottom w:val="none" w:sz="0" w:space="0" w:color="auto"/>
            <w:right w:val="none" w:sz="0" w:space="0" w:color="auto"/>
          </w:divBdr>
        </w:div>
        <w:div w:id="881752854">
          <w:marLeft w:val="418"/>
          <w:marRight w:val="0"/>
          <w:marTop w:val="0"/>
          <w:marBottom w:val="0"/>
          <w:divBdr>
            <w:top w:val="none" w:sz="0" w:space="0" w:color="auto"/>
            <w:left w:val="none" w:sz="0" w:space="0" w:color="auto"/>
            <w:bottom w:val="none" w:sz="0" w:space="0" w:color="auto"/>
            <w:right w:val="none" w:sz="0" w:space="0" w:color="auto"/>
          </w:divBdr>
        </w:div>
        <w:div w:id="1654724790">
          <w:marLeft w:val="418"/>
          <w:marRight w:val="0"/>
          <w:marTop w:val="0"/>
          <w:marBottom w:val="0"/>
          <w:divBdr>
            <w:top w:val="none" w:sz="0" w:space="0" w:color="auto"/>
            <w:left w:val="none" w:sz="0" w:space="0" w:color="auto"/>
            <w:bottom w:val="none" w:sz="0" w:space="0" w:color="auto"/>
            <w:right w:val="none" w:sz="0" w:space="0" w:color="auto"/>
          </w:divBdr>
        </w:div>
      </w:divsChild>
    </w:div>
    <w:div w:id="532352752">
      <w:bodyDiv w:val="1"/>
      <w:marLeft w:val="0"/>
      <w:marRight w:val="0"/>
      <w:marTop w:val="0"/>
      <w:marBottom w:val="0"/>
      <w:divBdr>
        <w:top w:val="none" w:sz="0" w:space="0" w:color="auto"/>
        <w:left w:val="none" w:sz="0" w:space="0" w:color="auto"/>
        <w:bottom w:val="none" w:sz="0" w:space="0" w:color="auto"/>
        <w:right w:val="none" w:sz="0" w:space="0" w:color="auto"/>
      </w:divBdr>
    </w:div>
    <w:div w:id="539706438">
      <w:bodyDiv w:val="1"/>
      <w:marLeft w:val="0"/>
      <w:marRight w:val="0"/>
      <w:marTop w:val="0"/>
      <w:marBottom w:val="0"/>
      <w:divBdr>
        <w:top w:val="none" w:sz="0" w:space="0" w:color="auto"/>
        <w:left w:val="none" w:sz="0" w:space="0" w:color="auto"/>
        <w:bottom w:val="none" w:sz="0" w:space="0" w:color="auto"/>
        <w:right w:val="none" w:sz="0" w:space="0" w:color="auto"/>
      </w:divBdr>
    </w:div>
    <w:div w:id="548225288">
      <w:bodyDiv w:val="1"/>
      <w:marLeft w:val="0"/>
      <w:marRight w:val="0"/>
      <w:marTop w:val="0"/>
      <w:marBottom w:val="0"/>
      <w:divBdr>
        <w:top w:val="none" w:sz="0" w:space="0" w:color="auto"/>
        <w:left w:val="none" w:sz="0" w:space="0" w:color="auto"/>
        <w:bottom w:val="none" w:sz="0" w:space="0" w:color="auto"/>
        <w:right w:val="none" w:sz="0" w:space="0" w:color="auto"/>
      </w:divBdr>
    </w:div>
    <w:div w:id="562446022">
      <w:bodyDiv w:val="1"/>
      <w:marLeft w:val="0"/>
      <w:marRight w:val="0"/>
      <w:marTop w:val="0"/>
      <w:marBottom w:val="0"/>
      <w:divBdr>
        <w:top w:val="none" w:sz="0" w:space="0" w:color="auto"/>
        <w:left w:val="none" w:sz="0" w:space="0" w:color="auto"/>
        <w:bottom w:val="none" w:sz="0" w:space="0" w:color="auto"/>
        <w:right w:val="none" w:sz="0" w:space="0" w:color="auto"/>
      </w:divBdr>
    </w:div>
    <w:div w:id="577523543">
      <w:bodyDiv w:val="1"/>
      <w:marLeft w:val="0"/>
      <w:marRight w:val="0"/>
      <w:marTop w:val="0"/>
      <w:marBottom w:val="0"/>
      <w:divBdr>
        <w:top w:val="none" w:sz="0" w:space="0" w:color="auto"/>
        <w:left w:val="none" w:sz="0" w:space="0" w:color="auto"/>
        <w:bottom w:val="none" w:sz="0" w:space="0" w:color="auto"/>
        <w:right w:val="none" w:sz="0" w:space="0" w:color="auto"/>
      </w:divBdr>
    </w:div>
    <w:div w:id="580721120">
      <w:bodyDiv w:val="1"/>
      <w:marLeft w:val="0"/>
      <w:marRight w:val="0"/>
      <w:marTop w:val="0"/>
      <w:marBottom w:val="0"/>
      <w:divBdr>
        <w:top w:val="none" w:sz="0" w:space="0" w:color="auto"/>
        <w:left w:val="none" w:sz="0" w:space="0" w:color="auto"/>
        <w:bottom w:val="none" w:sz="0" w:space="0" w:color="auto"/>
        <w:right w:val="none" w:sz="0" w:space="0" w:color="auto"/>
      </w:divBdr>
    </w:div>
    <w:div w:id="581450027">
      <w:bodyDiv w:val="1"/>
      <w:marLeft w:val="0"/>
      <w:marRight w:val="0"/>
      <w:marTop w:val="0"/>
      <w:marBottom w:val="0"/>
      <w:divBdr>
        <w:top w:val="none" w:sz="0" w:space="0" w:color="auto"/>
        <w:left w:val="none" w:sz="0" w:space="0" w:color="auto"/>
        <w:bottom w:val="none" w:sz="0" w:space="0" w:color="auto"/>
        <w:right w:val="none" w:sz="0" w:space="0" w:color="auto"/>
      </w:divBdr>
      <w:divsChild>
        <w:div w:id="2127386951">
          <w:marLeft w:val="274"/>
          <w:marRight w:val="0"/>
          <w:marTop w:val="0"/>
          <w:marBottom w:val="0"/>
          <w:divBdr>
            <w:top w:val="none" w:sz="0" w:space="0" w:color="auto"/>
            <w:left w:val="none" w:sz="0" w:space="0" w:color="auto"/>
            <w:bottom w:val="none" w:sz="0" w:space="0" w:color="auto"/>
            <w:right w:val="none" w:sz="0" w:space="0" w:color="auto"/>
          </w:divBdr>
        </w:div>
      </w:divsChild>
    </w:div>
    <w:div w:id="585070199">
      <w:bodyDiv w:val="1"/>
      <w:marLeft w:val="0"/>
      <w:marRight w:val="0"/>
      <w:marTop w:val="0"/>
      <w:marBottom w:val="0"/>
      <w:divBdr>
        <w:top w:val="none" w:sz="0" w:space="0" w:color="auto"/>
        <w:left w:val="none" w:sz="0" w:space="0" w:color="auto"/>
        <w:bottom w:val="none" w:sz="0" w:space="0" w:color="auto"/>
        <w:right w:val="none" w:sz="0" w:space="0" w:color="auto"/>
      </w:divBdr>
    </w:div>
    <w:div w:id="594092271">
      <w:bodyDiv w:val="1"/>
      <w:marLeft w:val="0"/>
      <w:marRight w:val="0"/>
      <w:marTop w:val="0"/>
      <w:marBottom w:val="0"/>
      <w:divBdr>
        <w:top w:val="none" w:sz="0" w:space="0" w:color="auto"/>
        <w:left w:val="none" w:sz="0" w:space="0" w:color="auto"/>
        <w:bottom w:val="none" w:sz="0" w:space="0" w:color="auto"/>
        <w:right w:val="none" w:sz="0" w:space="0" w:color="auto"/>
      </w:divBdr>
      <w:divsChild>
        <w:div w:id="91124938">
          <w:marLeft w:val="374"/>
          <w:marRight w:val="0"/>
          <w:marTop w:val="43"/>
          <w:marBottom w:val="0"/>
          <w:divBdr>
            <w:top w:val="none" w:sz="0" w:space="0" w:color="auto"/>
            <w:left w:val="none" w:sz="0" w:space="0" w:color="auto"/>
            <w:bottom w:val="none" w:sz="0" w:space="0" w:color="auto"/>
            <w:right w:val="none" w:sz="0" w:space="0" w:color="auto"/>
          </w:divBdr>
        </w:div>
        <w:div w:id="239022350">
          <w:marLeft w:val="374"/>
          <w:marRight w:val="0"/>
          <w:marTop w:val="43"/>
          <w:marBottom w:val="0"/>
          <w:divBdr>
            <w:top w:val="none" w:sz="0" w:space="0" w:color="auto"/>
            <w:left w:val="none" w:sz="0" w:space="0" w:color="auto"/>
            <w:bottom w:val="none" w:sz="0" w:space="0" w:color="auto"/>
            <w:right w:val="none" w:sz="0" w:space="0" w:color="auto"/>
          </w:divBdr>
        </w:div>
      </w:divsChild>
    </w:div>
    <w:div w:id="595016131">
      <w:bodyDiv w:val="1"/>
      <w:marLeft w:val="0"/>
      <w:marRight w:val="0"/>
      <w:marTop w:val="0"/>
      <w:marBottom w:val="0"/>
      <w:divBdr>
        <w:top w:val="none" w:sz="0" w:space="0" w:color="auto"/>
        <w:left w:val="none" w:sz="0" w:space="0" w:color="auto"/>
        <w:bottom w:val="none" w:sz="0" w:space="0" w:color="auto"/>
        <w:right w:val="none" w:sz="0" w:space="0" w:color="auto"/>
      </w:divBdr>
      <w:divsChild>
        <w:div w:id="164787801">
          <w:marLeft w:val="374"/>
          <w:marRight w:val="0"/>
          <w:marTop w:val="43"/>
          <w:marBottom w:val="0"/>
          <w:divBdr>
            <w:top w:val="none" w:sz="0" w:space="0" w:color="auto"/>
            <w:left w:val="none" w:sz="0" w:space="0" w:color="auto"/>
            <w:bottom w:val="none" w:sz="0" w:space="0" w:color="auto"/>
            <w:right w:val="none" w:sz="0" w:space="0" w:color="auto"/>
          </w:divBdr>
        </w:div>
        <w:div w:id="542408190">
          <w:marLeft w:val="374"/>
          <w:marRight w:val="0"/>
          <w:marTop w:val="43"/>
          <w:marBottom w:val="0"/>
          <w:divBdr>
            <w:top w:val="none" w:sz="0" w:space="0" w:color="auto"/>
            <w:left w:val="none" w:sz="0" w:space="0" w:color="auto"/>
            <w:bottom w:val="none" w:sz="0" w:space="0" w:color="auto"/>
            <w:right w:val="none" w:sz="0" w:space="0" w:color="auto"/>
          </w:divBdr>
        </w:div>
        <w:div w:id="1037395022">
          <w:marLeft w:val="374"/>
          <w:marRight w:val="0"/>
          <w:marTop w:val="43"/>
          <w:marBottom w:val="0"/>
          <w:divBdr>
            <w:top w:val="none" w:sz="0" w:space="0" w:color="auto"/>
            <w:left w:val="none" w:sz="0" w:space="0" w:color="auto"/>
            <w:bottom w:val="none" w:sz="0" w:space="0" w:color="auto"/>
            <w:right w:val="none" w:sz="0" w:space="0" w:color="auto"/>
          </w:divBdr>
        </w:div>
        <w:div w:id="1062142897">
          <w:marLeft w:val="374"/>
          <w:marRight w:val="0"/>
          <w:marTop w:val="43"/>
          <w:marBottom w:val="0"/>
          <w:divBdr>
            <w:top w:val="none" w:sz="0" w:space="0" w:color="auto"/>
            <w:left w:val="none" w:sz="0" w:space="0" w:color="auto"/>
            <w:bottom w:val="none" w:sz="0" w:space="0" w:color="auto"/>
            <w:right w:val="none" w:sz="0" w:space="0" w:color="auto"/>
          </w:divBdr>
        </w:div>
      </w:divsChild>
    </w:div>
    <w:div w:id="595212989">
      <w:bodyDiv w:val="1"/>
      <w:marLeft w:val="0"/>
      <w:marRight w:val="0"/>
      <w:marTop w:val="0"/>
      <w:marBottom w:val="0"/>
      <w:divBdr>
        <w:top w:val="none" w:sz="0" w:space="0" w:color="auto"/>
        <w:left w:val="none" w:sz="0" w:space="0" w:color="auto"/>
        <w:bottom w:val="none" w:sz="0" w:space="0" w:color="auto"/>
        <w:right w:val="none" w:sz="0" w:space="0" w:color="auto"/>
      </w:divBdr>
      <w:divsChild>
        <w:div w:id="209072421">
          <w:marLeft w:val="274"/>
          <w:marRight w:val="0"/>
          <w:marTop w:val="0"/>
          <w:marBottom w:val="0"/>
          <w:divBdr>
            <w:top w:val="none" w:sz="0" w:space="0" w:color="auto"/>
            <w:left w:val="none" w:sz="0" w:space="0" w:color="auto"/>
            <w:bottom w:val="none" w:sz="0" w:space="0" w:color="auto"/>
            <w:right w:val="none" w:sz="0" w:space="0" w:color="auto"/>
          </w:divBdr>
        </w:div>
        <w:div w:id="253519376">
          <w:marLeft w:val="274"/>
          <w:marRight w:val="0"/>
          <w:marTop w:val="0"/>
          <w:marBottom w:val="0"/>
          <w:divBdr>
            <w:top w:val="none" w:sz="0" w:space="0" w:color="auto"/>
            <w:left w:val="none" w:sz="0" w:space="0" w:color="auto"/>
            <w:bottom w:val="none" w:sz="0" w:space="0" w:color="auto"/>
            <w:right w:val="none" w:sz="0" w:space="0" w:color="auto"/>
          </w:divBdr>
        </w:div>
        <w:div w:id="647244198">
          <w:marLeft w:val="274"/>
          <w:marRight w:val="0"/>
          <w:marTop w:val="0"/>
          <w:marBottom w:val="0"/>
          <w:divBdr>
            <w:top w:val="none" w:sz="0" w:space="0" w:color="auto"/>
            <w:left w:val="none" w:sz="0" w:space="0" w:color="auto"/>
            <w:bottom w:val="none" w:sz="0" w:space="0" w:color="auto"/>
            <w:right w:val="none" w:sz="0" w:space="0" w:color="auto"/>
          </w:divBdr>
        </w:div>
      </w:divsChild>
    </w:div>
    <w:div w:id="600995363">
      <w:bodyDiv w:val="1"/>
      <w:marLeft w:val="0"/>
      <w:marRight w:val="0"/>
      <w:marTop w:val="0"/>
      <w:marBottom w:val="0"/>
      <w:divBdr>
        <w:top w:val="none" w:sz="0" w:space="0" w:color="auto"/>
        <w:left w:val="none" w:sz="0" w:space="0" w:color="auto"/>
        <w:bottom w:val="none" w:sz="0" w:space="0" w:color="auto"/>
        <w:right w:val="none" w:sz="0" w:space="0" w:color="auto"/>
      </w:divBdr>
      <w:divsChild>
        <w:div w:id="402066023">
          <w:marLeft w:val="374"/>
          <w:marRight w:val="0"/>
          <w:marTop w:val="43"/>
          <w:marBottom w:val="0"/>
          <w:divBdr>
            <w:top w:val="none" w:sz="0" w:space="0" w:color="auto"/>
            <w:left w:val="none" w:sz="0" w:space="0" w:color="auto"/>
            <w:bottom w:val="none" w:sz="0" w:space="0" w:color="auto"/>
            <w:right w:val="none" w:sz="0" w:space="0" w:color="auto"/>
          </w:divBdr>
        </w:div>
        <w:div w:id="407465734">
          <w:marLeft w:val="374"/>
          <w:marRight w:val="0"/>
          <w:marTop w:val="43"/>
          <w:marBottom w:val="0"/>
          <w:divBdr>
            <w:top w:val="none" w:sz="0" w:space="0" w:color="auto"/>
            <w:left w:val="none" w:sz="0" w:space="0" w:color="auto"/>
            <w:bottom w:val="none" w:sz="0" w:space="0" w:color="auto"/>
            <w:right w:val="none" w:sz="0" w:space="0" w:color="auto"/>
          </w:divBdr>
        </w:div>
        <w:div w:id="614141900">
          <w:marLeft w:val="374"/>
          <w:marRight w:val="0"/>
          <w:marTop w:val="43"/>
          <w:marBottom w:val="0"/>
          <w:divBdr>
            <w:top w:val="none" w:sz="0" w:space="0" w:color="auto"/>
            <w:left w:val="none" w:sz="0" w:space="0" w:color="auto"/>
            <w:bottom w:val="none" w:sz="0" w:space="0" w:color="auto"/>
            <w:right w:val="none" w:sz="0" w:space="0" w:color="auto"/>
          </w:divBdr>
        </w:div>
        <w:div w:id="702484871">
          <w:marLeft w:val="374"/>
          <w:marRight w:val="0"/>
          <w:marTop w:val="43"/>
          <w:marBottom w:val="0"/>
          <w:divBdr>
            <w:top w:val="none" w:sz="0" w:space="0" w:color="auto"/>
            <w:left w:val="none" w:sz="0" w:space="0" w:color="auto"/>
            <w:bottom w:val="none" w:sz="0" w:space="0" w:color="auto"/>
            <w:right w:val="none" w:sz="0" w:space="0" w:color="auto"/>
          </w:divBdr>
        </w:div>
        <w:div w:id="826702358">
          <w:marLeft w:val="374"/>
          <w:marRight w:val="0"/>
          <w:marTop w:val="43"/>
          <w:marBottom w:val="0"/>
          <w:divBdr>
            <w:top w:val="none" w:sz="0" w:space="0" w:color="auto"/>
            <w:left w:val="none" w:sz="0" w:space="0" w:color="auto"/>
            <w:bottom w:val="none" w:sz="0" w:space="0" w:color="auto"/>
            <w:right w:val="none" w:sz="0" w:space="0" w:color="auto"/>
          </w:divBdr>
        </w:div>
        <w:div w:id="2084332576">
          <w:marLeft w:val="374"/>
          <w:marRight w:val="0"/>
          <w:marTop w:val="43"/>
          <w:marBottom w:val="0"/>
          <w:divBdr>
            <w:top w:val="none" w:sz="0" w:space="0" w:color="auto"/>
            <w:left w:val="none" w:sz="0" w:space="0" w:color="auto"/>
            <w:bottom w:val="none" w:sz="0" w:space="0" w:color="auto"/>
            <w:right w:val="none" w:sz="0" w:space="0" w:color="auto"/>
          </w:divBdr>
        </w:div>
      </w:divsChild>
    </w:div>
    <w:div w:id="612709747">
      <w:bodyDiv w:val="1"/>
      <w:marLeft w:val="0"/>
      <w:marRight w:val="0"/>
      <w:marTop w:val="0"/>
      <w:marBottom w:val="0"/>
      <w:divBdr>
        <w:top w:val="none" w:sz="0" w:space="0" w:color="auto"/>
        <w:left w:val="none" w:sz="0" w:space="0" w:color="auto"/>
        <w:bottom w:val="none" w:sz="0" w:space="0" w:color="auto"/>
        <w:right w:val="none" w:sz="0" w:space="0" w:color="auto"/>
      </w:divBdr>
    </w:div>
    <w:div w:id="616713378">
      <w:bodyDiv w:val="1"/>
      <w:marLeft w:val="0"/>
      <w:marRight w:val="0"/>
      <w:marTop w:val="0"/>
      <w:marBottom w:val="0"/>
      <w:divBdr>
        <w:top w:val="none" w:sz="0" w:space="0" w:color="auto"/>
        <w:left w:val="none" w:sz="0" w:space="0" w:color="auto"/>
        <w:bottom w:val="none" w:sz="0" w:space="0" w:color="auto"/>
        <w:right w:val="none" w:sz="0" w:space="0" w:color="auto"/>
      </w:divBdr>
    </w:div>
    <w:div w:id="624963512">
      <w:bodyDiv w:val="1"/>
      <w:marLeft w:val="0"/>
      <w:marRight w:val="0"/>
      <w:marTop w:val="0"/>
      <w:marBottom w:val="0"/>
      <w:divBdr>
        <w:top w:val="none" w:sz="0" w:space="0" w:color="auto"/>
        <w:left w:val="none" w:sz="0" w:space="0" w:color="auto"/>
        <w:bottom w:val="none" w:sz="0" w:space="0" w:color="auto"/>
        <w:right w:val="none" w:sz="0" w:space="0" w:color="auto"/>
      </w:divBdr>
    </w:div>
    <w:div w:id="629701311">
      <w:bodyDiv w:val="1"/>
      <w:marLeft w:val="0"/>
      <w:marRight w:val="0"/>
      <w:marTop w:val="0"/>
      <w:marBottom w:val="0"/>
      <w:divBdr>
        <w:top w:val="none" w:sz="0" w:space="0" w:color="auto"/>
        <w:left w:val="none" w:sz="0" w:space="0" w:color="auto"/>
        <w:bottom w:val="none" w:sz="0" w:space="0" w:color="auto"/>
        <w:right w:val="none" w:sz="0" w:space="0" w:color="auto"/>
      </w:divBdr>
    </w:div>
    <w:div w:id="635374068">
      <w:bodyDiv w:val="1"/>
      <w:marLeft w:val="0"/>
      <w:marRight w:val="0"/>
      <w:marTop w:val="0"/>
      <w:marBottom w:val="0"/>
      <w:divBdr>
        <w:top w:val="none" w:sz="0" w:space="0" w:color="auto"/>
        <w:left w:val="none" w:sz="0" w:space="0" w:color="auto"/>
        <w:bottom w:val="none" w:sz="0" w:space="0" w:color="auto"/>
        <w:right w:val="none" w:sz="0" w:space="0" w:color="auto"/>
      </w:divBdr>
    </w:div>
    <w:div w:id="636296678">
      <w:bodyDiv w:val="1"/>
      <w:marLeft w:val="0"/>
      <w:marRight w:val="0"/>
      <w:marTop w:val="0"/>
      <w:marBottom w:val="0"/>
      <w:divBdr>
        <w:top w:val="none" w:sz="0" w:space="0" w:color="auto"/>
        <w:left w:val="none" w:sz="0" w:space="0" w:color="auto"/>
        <w:bottom w:val="none" w:sz="0" w:space="0" w:color="auto"/>
        <w:right w:val="none" w:sz="0" w:space="0" w:color="auto"/>
      </w:divBdr>
      <w:divsChild>
        <w:div w:id="210266354">
          <w:marLeft w:val="1166"/>
          <w:marRight w:val="0"/>
          <w:marTop w:val="0"/>
          <w:marBottom w:val="200"/>
          <w:divBdr>
            <w:top w:val="none" w:sz="0" w:space="0" w:color="auto"/>
            <w:left w:val="none" w:sz="0" w:space="0" w:color="auto"/>
            <w:bottom w:val="none" w:sz="0" w:space="0" w:color="auto"/>
            <w:right w:val="none" w:sz="0" w:space="0" w:color="auto"/>
          </w:divBdr>
        </w:div>
        <w:div w:id="230695679">
          <w:marLeft w:val="547"/>
          <w:marRight w:val="0"/>
          <w:marTop w:val="0"/>
          <w:marBottom w:val="0"/>
          <w:divBdr>
            <w:top w:val="none" w:sz="0" w:space="0" w:color="auto"/>
            <w:left w:val="none" w:sz="0" w:space="0" w:color="auto"/>
            <w:bottom w:val="none" w:sz="0" w:space="0" w:color="auto"/>
            <w:right w:val="none" w:sz="0" w:space="0" w:color="auto"/>
          </w:divBdr>
        </w:div>
        <w:div w:id="754713656">
          <w:marLeft w:val="1166"/>
          <w:marRight w:val="0"/>
          <w:marTop w:val="0"/>
          <w:marBottom w:val="200"/>
          <w:divBdr>
            <w:top w:val="none" w:sz="0" w:space="0" w:color="auto"/>
            <w:left w:val="none" w:sz="0" w:space="0" w:color="auto"/>
            <w:bottom w:val="none" w:sz="0" w:space="0" w:color="auto"/>
            <w:right w:val="none" w:sz="0" w:space="0" w:color="auto"/>
          </w:divBdr>
        </w:div>
        <w:div w:id="932396421">
          <w:marLeft w:val="1166"/>
          <w:marRight w:val="0"/>
          <w:marTop w:val="0"/>
          <w:marBottom w:val="0"/>
          <w:divBdr>
            <w:top w:val="none" w:sz="0" w:space="0" w:color="auto"/>
            <w:left w:val="none" w:sz="0" w:space="0" w:color="auto"/>
            <w:bottom w:val="none" w:sz="0" w:space="0" w:color="auto"/>
            <w:right w:val="none" w:sz="0" w:space="0" w:color="auto"/>
          </w:divBdr>
        </w:div>
        <w:div w:id="1175338759">
          <w:marLeft w:val="547"/>
          <w:marRight w:val="0"/>
          <w:marTop w:val="0"/>
          <w:marBottom w:val="0"/>
          <w:divBdr>
            <w:top w:val="none" w:sz="0" w:space="0" w:color="auto"/>
            <w:left w:val="none" w:sz="0" w:space="0" w:color="auto"/>
            <w:bottom w:val="none" w:sz="0" w:space="0" w:color="auto"/>
            <w:right w:val="none" w:sz="0" w:space="0" w:color="auto"/>
          </w:divBdr>
        </w:div>
        <w:div w:id="1285968027">
          <w:marLeft w:val="547"/>
          <w:marRight w:val="0"/>
          <w:marTop w:val="0"/>
          <w:marBottom w:val="0"/>
          <w:divBdr>
            <w:top w:val="none" w:sz="0" w:space="0" w:color="auto"/>
            <w:left w:val="none" w:sz="0" w:space="0" w:color="auto"/>
            <w:bottom w:val="none" w:sz="0" w:space="0" w:color="auto"/>
            <w:right w:val="none" w:sz="0" w:space="0" w:color="auto"/>
          </w:divBdr>
        </w:div>
        <w:div w:id="1512799487">
          <w:marLeft w:val="547"/>
          <w:marRight w:val="0"/>
          <w:marTop w:val="0"/>
          <w:marBottom w:val="0"/>
          <w:divBdr>
            <w:top w:val="none" w:sz="0" w:space="0" w:color="auto"/>
            <w:left w:val="none" w:sz="0" w:space="0" w:color="auto"/>
            <w:bottom w:val="none" w:sz="0" w:space="0" w:color="auto"/>
            <w:right w:val="none" w:sz="0" w:space="0" w:color="auto"/>
          </w:divBdr>
        </w:div>
        <w:div w:id="1931617563">
          <w:marLeft w:val="1166"/>
          <w:marRight w:val="0"/>
          <w:marTop w:val="0"/>
          <w:marBottom w:val="0"/>
          <w:divBdr>
            <w:top w:val="none" w:sz="0" w:space="0" w:color="auto"/>
            <w:left w:val="none" w:sz="0" w:space="0" w:color="auto"/>
            <w:bottom w:val="none" w:sz="0" w:space="0" w:color="auto"/>
            <w:right w:val="none" w:sz="0" w:space="0" w:color="auto"/>
          </w:divBdr>
        </w:div>
      </w:divsChild>
    </w:div>
    <w:div w:id="636642730">
      <w:bodyDiv w:val="1"/>
      <w:marLeft w:val="90"/>
      <w:marRight w:val="90"/>
      <w:marTop w:val="90"/>
      <w:marBottom w:val="90"/>
      <w:divBdr>
        <w:top w:val="none" w:sz="0" w:space="0" w:color="auto"/>
        <w:left w:val="none" w:sz="0" w:space="0" w:color="auto"/>
        <w:bottom w:val="none" w:sz="0" w:space="0" w:color="auto"/>
        <w:right w:val="none" w:sz="0" w:space="0" w:color="auto"/>
      </w:divBdr>
      <w:divsChild>
        <w:div w:id="786965478">
          <w:marLeft w:val="0"/>
          <w:marRight w:val="0"/>
          <w:marTop w:val="0"/>
          <w:marBottom w:val="0"/>
          <w:divBdr>
            <w:top w:val="none" w:sz="0" w:space="0" w:color="auto"/>
            <w:left w:val="none" w:sz="0" w:space="0" w:color="auto"/>
            <w:bottom w:val="none" w:sz="0" w:space="0" w:color="auto"/>
            <w:right w:val="none" w:sz="0" w:space="0" w:color="auto"/>
          </w:divBdr>
          <w:divsChild>
            <w:div w:id="1934584303">
              <w:marLeft w:val="0"/>
              <w:marRight w:val="0"/>
              <w:marTop w:val="0"/>
              <w:marBottom w:val="0"/>
              <w:divBdr>
                <w:top w:val="none" w:sz="0" w:space="0" w:color="auto"/>
                <w:left w:val="none" w:sz="0" w:space="0" w:color="auto"/>
                <w:bottom w:val="none" w:sz="0" w:space="0" w:color="auto"/>
                <w:right w:val="none" w:sz="0" w:space="0" w:color="auto"/>
              </w:divBdr>
              <w:divsChild>
                <w:div w:id="4231131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7690642">
      <w:bodyDiv w:val="1"/>
      <w:marLeft w:val="0"/>
      <w:marRight w:val="0"/>
      <w:marTop w:val="0"/>
      <w:marBottom w:val="0"/>
      <w:divBdr>
        <w:top w:val="none" w:sz="0" w:space="0" w:color="auto"/>
        <w:left w:val="none" w:sz="0" w:space="0" w:color="auto"/>
        <w:bottom w:val="none" w:sz="0" w:space="0" w:color="auto"/>
        <w:right w:val="none" w:sz="0" w:space="0" w:color="auto"/>
      </w:divBdr>
      <w:divsChild>
        <w:div w:id="237525381">
          <w:marLeft w:val="374"/>
          <w:marRight w:val="0"/>
          <w:marTop w:val="43"/>
          <w:marBottom w:val="0"/>
          <w:divBdr>
            <w:top w:val="none" w:sz="0" w:space="0" w:color="auto"/>
            <w:left w:val="none" w:sz="0" w:space="0" w:color="auto"/>
            <w:bottom w:val="none" w:sz="0" w:space="0" w:color="auto"/>
            <w:right w:val="none" w:sz="0" w:space="0" w:color="auto"/>
          </w:divBdr>
        </w:div>
        <w:div w:id="1220019964">
          <w:marLeft w:val="374"/>
          <w:marRight w:val="0"/>
          <w:marTop w:val="43"/>
          <w:marBottom w:val="0"/>
          <w:divBdr>
            <w:top w:val="none" w:sz="0" w:space="0" w:color="auto"/>
            <w:left w:val="none" w:sz="0" w:space="0" w:color="auto"/>
            <w:bottom w:val="none" w:sz="0" w:space="0" w:color="auto"/>
            <w:right w:val="none" w:sz="0" w:space="0" w:color="auto"/>
          </w:divBdr>
        </w:div>
        <w:div w:id="1516728281">
          <w:marLeft w:val="374"/>
          <w:marRight w:val="0"/>
          <w:marTop w:val="43"/>
          <w:marBottom w:val="0"/>
          <w:divBdr>
            <w:top w:val="none" w:sz="0" w:space="0" w:color="auto"/>
            <w:left w:val="none" w:sz="0" w:space="0" w:color="auto"/>
            <w:bottom w:val="none" w:sz="0" w:space="0" w:color="auto"/>
            <w:right w:val="none" w:sz="0" w:space="0" w:color="auto"/>
          </w:divBdr>
        </w:div>
        <w:div w:id="1716077006">
          <w:marLeft w:val="374"/>
          <w:marRight w:val="0"/>
          <w:marTop w:val="43"/>
          <w:marBottom w:val="0"/>
          <w:divBdr>
            <w:top w:val="none" w:sz="0" w:space="0" w:color="auto"/>
            <w:left w:val="none" w:sz="0" w:space="0" w:color="auto"/>
            <w:bottom w:val="none" w:sz="0" w:space="0" w:color="auto"/>
            <w:right w:val="none" w:sz="0" w:space="0" w:color="auto"/>
          </w:divBdr>
        </w:div>
      </w:divsChild>
    </w:div>
    <w:div w:id="640237056">
      <w:bodyDiv w:val="1"/>
      <w:marLeft w:val="0"/>
      <w:marRight w:val="0"/>
      <w:marTop w:val="0"/>
      <w:marBottom w:val="0"/>
      <w:divBdr>
        <w:top w:val="none" w:sz="0" w:space="0" w:color="auto"/>
        <w:left w:val="none" w:sz="0" w:space="0" w:color="auto"/>
        <w:bottom w:val="none" w:sz="0" w:space="0" w:color="auto"/>
        <w:right w:val="none" w:sz="0" w:space="0" w:color="auto"/>
      </w:divBdr>
    </w:div>
    <w:div w:id="643506567">
      <w:bodyDiv w:val="1"/>
      <w:marLeft w:val="0"/>
      <w:marRight w:val="0"/>
      <w:marTop w:val="0"/>
      <w:marBottom w:val="0"/>
      <w:divBdr>
        <w:top w:val="none" w:sz="0" w:space="0" w:color="auto"/>
        <w:left w:val="none" w:sz="0" w:space="0" w:color="auto"/>
        <w:bottom w:val="none" w:sz="0" w:space="0" w:color="auto"/>
        <w:right w:val="none" w:sz="0" w:space="0" w:color="auto"/>
      </w:divBdr>
      <w:divsChild>
        <w:div w:id="1751805708">
          <w:marLeft w:val="374"/>
          <w:marRight w:val="0"/>
          <w:marTop w:val="43"/>
          <w:marBottom w:val="0"/>
          <w:divBdr>
            <w:top w:val="none" w:sz="0" w:space="0" w:color="auto"/>
            <w:left w:val="none" w:sz="0" w:space="0" w:color="auto"/>
            <w:bottom w:val="none" w:sz="0" w:space="0" w:color="auto"/>
            <w:right w:val="none" w:sz="0" w:space="0" w:color="auto"/>
          </w:divBdr>
        </w:div>
        <w:div w:id="1917132616">
          <w:marLeft w:val="374"/>
          <w:marRight w:val="0"/>
          <w:marTop w:val="43"/>
          <w:marBottom w:val="0"/>
          <w:divBdr>
            <w:top w:val="none" w:sz="0" w:space="0" w:color="auto"/>
            <w:left w:val="none" w:sz="0" w:space="0" w:color="auto"/>
            <w:bottom w:val="none" w:sz="0" w:space="0" w:color="auto"/>
            <w:right w:val="none" w:sz="0" w:space="0" w:color="auto"/>
          </w:divBdr>
        </w:div>
      </w:divsChild>
    </w:div>
    <w:div w:id="655958561">
      <w:bodyDiv w:val="1"/>
      <w:marLeft w:val="0"/>
      <w:marRight w:val="0"/>
      <w:marTop w:val="0"/>
      <w:marBottom w:val="0"/>
      <w:divBdr>
        <w:top w:val="none" w:sz="0" w:space="0" w:color="auto"/>
        <w:left w:val="none" w:sz="0" w:space="0" w:color="auto"/>
        <w:bottom w:val="none" w:sz="0" w:space="0" w:color="auto"/>
        <w:right w:val="none" w:sz="0" w:space="0" w:color="auto"/>
      </w:divBdr>
    </w:div>
    <w:div w:id="656693537">
      <w:bodyDiv w:val="1"/>
      <w:marLeft w:val="0"/>
      <w:marRight w:val="0"/>
      <w:marTop w:val="0"/>
      <w:marBottom w:val="0"/>
      <w:divBdr>
        <w:top w:val="none" w:sz="0" w:space="0" w:color="auto"/>
        <w:left w:val="none" w:sz="0" w:space="0" w:color="auto"/>
        <w:bottom w:val="none" w:sz="0" w:space="0" w:color="auto"/>
        <w:right w:val="none" w:sz="0" w:space="0" w:color="auto"/>
      </w:divBdr>
    </w:div>
    <w:div w:id="657925619">
      <w:bodyDiv w:val="1"/>
      <w:marLeft w:val="0"/>
      <w:marRight w:val="0"/>
      <w:marTop w:val="0"/>
      <w:marBottom w:val="0"/>
      <w:divBdr>
        <w:top w:val="none" w:sz="0" w:space="0" w:color="auto"/>
        <w:left w:val="none" w:sz="0" w:space="0" w:color="auto"/>
        <w:bottom w:val="none" w:sz="0" w:space="0" w:color="auto"/>
        <w:right w:val="none" w:sz="0" w:space="0" w:color="auto"/>
      </w:divBdr>
      <w:divsChild>
        <w:div w:id="1800760038">
          <w:marLeft w:val="374"/>
          <w:marRight w:val="0"/>
          <w:marTop w:val="43"/>
          <w:marBottom w:val="0"/>
          <w:divBdr>
            <w:top w:val="none" w:sz="0" w:space="0" w:color="auto"/>
            <w:left w:val="none" w:sz="0" w:space="0" w:color="auto"/>
            <w:bottom w:val="none" w:sz="0" w:space="0" w:color="auto"/>
            <w:right w:val="none" w:sz="0" w:space="0" w:color="auto"/>
          </w:divBdr>
        </w:div>
      </w:divsChild>
    </w:div>
    <w:div w:id="662784386">
      <w:bodyDiv w:val="1"/>
      <w:marLeft w:val="0"/>
      <w:marRight w:val="0"/>
      <w:marTop w:val="0"/>
      <w:marBottom w:val="0"/>
      <w:divBdr>
        <w:top w:val="none" w:sz="0" w:space="0" w:color="auto"/>
        <w:left w:val="none" w:sz="0" w:space="0" w:color="auto"/>
        <w:bottom w:val="none" w:sz="0" w:space="0" w:color="auto"/>
        <w:right w:val="none" w:sz="0" w:space="0" w:color="auto"/>
      </w:divBdr>
      <w:divsChild>
        <w:div w:id="99956407">
          <w:marLeft w:val="374"/>
          <w:marRight w:val="0"/>
          <w:marTop w:val="43"/>
          <w:marBottom w:val="0"/>
          <w:divBdr>
            <w:top w:val="none" w:sz="0" w:space="0" w:color="auto"/>
            <w:left w:val="none" w:sz="0" w:space="0" w:color="auto"/>
            <w:bottom w:val="none" w:sz="0" w:space="0" w:color="auto"/>
            <w:right w:val="none" w:sz="0" w:space="0" w:color="auto"/>
          </w:divBdr>
        </w:div>
      </w:divsChild>
    </w:div>
    <w:div w:id="670762013">
      <w:bodyDiv w:val="1"/>
      <w:marLeft w:val="0"/>
      <w:marRight w:val="0"/>
      <w:marTop w:val="0"/>
      <w:marBottom w:val="0"/>
      <w:divBdr>
        <w:top w:val="none" w:sz="0" w:space="0" w:color="auto"/>
        <w:left w:val="none" w:sz="0" w:space="0" w:color="auto"/>
        <w:bottom w:val="none" w:sz="0" w:space="0" w:color="auto"/>
        <w:right w:val="none" w:sz="0" w:space="0" w:color="auto"/>
      </w:divBdr>
      <w:divsChild>
        <w:div w:id="312150227">
          <w:marLeft w:val="274"/>
          <w:marRight w:val="0"/>
          <w:marTop w:val="0"/>
          <w:marBottom w:val="0"/>
          <w:divBdr>
            <w:top w:val="none" w:sz="0" w:space="0" w:color="auto"/>
            <w:left w:val="none" w:sz="0" w:space="0" w:color="auto"/>
            <w:bottom w:val="none" w:sz="0" w:space="0" w:color="auto"/>
            <w:right w:val="none" w:sz="0" w:space="0" w:color="auto"/>
          </w:divBdr>
        </w:div>
        <w:div w:id="1138298358">
          <w:marLeft w:val="274"/>
          <w:marRight w:val="0"/>
          <w:marTop w:val="0"/>
          <w:marBottom w:val="0"/>
          <w:divBdr>
            <w:top w:val="none" w:sz="0" w:space="0" w:color="auto"/>
            <w:left w:val="none" w:sz="0" w:space="0" w:color="auto"/>
            <w:bottom w:val="none" w:sz="0" w:space="0" w:color="auto"/>
            <w:right w:val="none" w:sz="0" w:space="0" w:color="auto"/>
          </w:divBdr>
        </w:div>
        <w:div w:id="1303805156">
          <w:marLeft w:val="274"/>
          <w:marRight w:val="0"/>
          <w:marTop w:val="0"/>
          <w:marBottom w:val="0"/>
          <w:divBdr>
            <w:top w:val="none" w:sz="0" w:space="0" w:color="auto"/>
            <w:left w:val="none" w:sz="0" w:space="0" w:color="auto"/>
            <w:bottom w:val="none" w:sz="0" w:space="0" w:color="auto"/>
            <w:right w:val="none" w:sz="0" w:space="0" w:color="auto"/>
          </w:divBdr>
        </w:div>
      </w:divsChild>
    </w:div>
    <w:div w:id="672994269">
      <w:bodyDiv w:val="1"/>
      <w:marLeft w:val="0"/>
      <w:marRight w:val="0"/>
      <w:marTop w:val="0"/>
      <w:marBottom w:val="0"/>
      <w:divBdr>
        <w:top w:val="none" w:sz="0" w:space="0" w:color="auto"/>
        <w:left w:val="none" w:sz="0" w:space="0" w:color="auto"/>
        <w:bottom w:val="none" w:sz="0" w:space="0" w:color="auto"/>
        <w:right w:val="none" w:sz="0" w:space="0" w:color="auto"/>
      </w:divBdr>
    </w:div>
    <w:div w:id="697968796">
      <w:bodyDiv w:val="1"/>
      <w:marLeft w:val="0"/>
      <w:marRight w:val="0"/>
      <w:marTop w:val="0"/>
      <w:marBottom w:val="0"/>
      <w:divBdr>
        <w:top w:val="none" w:sz="0" w:space="0" w:color="auto"/>
        <w:left w:val="none" w:sz="0" w:space="0" w:color="auto"/>
        <w:bottom w:val="none" w:sz="0" w:space="0" w:color="auto"/>
        <w:right w:val="none" w:sz="0" w:space="0" w:color="auto"/>
      </w:divBdr>
    </w:div>
    <w:div w:id="706488342">
      <w:bodyDiv w:val="1"/>
      <w:marLeft w:val="0"/>
      <w:marRight w:val="0"/>
      <w:marTop w:val="0"/>
      <w:marBottom w:val="0"/>
      <w:divBdr>
        <w:top w:val="none" w:sz="0" w:space="0" w:color="auto"/>
        <w:left w:val="none" w:sz="0" w:space="0" w:color="auto"/>
        <w:bottom w:val="none" w:sz="0" w:space="0" w:color="auto"/>
        <w:right w:val="none" w:sz="0" w:space="0" w:color="auto"/>
      </w:divBdr>
    </w:div>
    <w:div w:id="710231431">
      <w:bodyDiv w:val="1"/>
      <w:marLeft w:val="0"/>
      <w:marRight w:val="0"/>
      <w:marTop w:val="0"/>
      <w:marBottom w:val="0"/>
      <w:divBdr>
        <w:top w:val="none" w:sz="0" w:space="0" w:color="auto"/>
        <w:left w:val="none" w:sz="0" w:space="0" w:color="auto"/>
        <w:bottom w:val="none" w:sz="0" w:space="0" w:color="auto"/>
        <w:right w:val="none" w:sz="0" w:space="0" w:color="auto"/>
      </w:divBdr>
      <w:divsChild>
        <w:div w:id="533007630">
          <w:marLeft w:val="432"/>
          <w:marRight w:val="0"/>
          <w:marTop w:val="0"/>
          <w:marBottom w:val="0"/>
          <w:divBdr>
            <w:top w:val="none" w:sz="0" w:space="0" w:color="auto"/>
            <w:left w:val="none" w:sz="0" w:space="0" w:color="auto"/>
            <w:bottom w:val="none" w:sz="0" w:space="0" w:color="auto"/>
            <w:right w:val="none" w:sz="0" w:space="0" w:color="auto"/>
          </w:divBdr>
        </w:div>
        <w:div w:id="670837927">
          <w:marLeft w:val="432"/>
          <w:marRight w:val="0"/>
          <w:marTop w:val="0"/>
          <w:marBottom w:val="0"/>
          <w:divBdr>
            <w:top w:val="none" w:sz="0" w:space="0" w:color="auto"/>
            <w:left w:val="none" w:sz="0" w:space="0" w:color="auto"/>
            <w:bottom w:val="none" w:sz="0" w:space="0" w:color="auto"/>
            <w:right w:val="none" w:sz="0" w:space="0" w:color="auto"/>
          </w:divBdr>
        </w:div>
        <w:div w:id="1101031245">
          <w:marLeft w:val="432"/>
          <w:marRight w:val="0"/>
          <w:marTop w:val="0"/>
          <w:marBottom w:val="0"/>
          <w:divBdr>
            <w:top w:val="none" w:sz="0" w:space="0" w:color="auto"/>
            <w:left w:val="none" w:sz="0" w:space="0" w:color="auto"/>
            <w:bottom w:val="none" w:sz="0" w:space="0" w:color="auto"/>
            <w:right w:val="none" w:sz="0" w:space="0" w:color="auto"/>
          </w:divBdr>
        </w:div>
        <w:div w:id="1567259217">
          <w:marLeft w:val="432"/>
          <w:marRight w:val="0"/>
          <w:marTop w:val="0"/>
          <w:marBottom w:val="0"/>
          <w:divBdr>
            <w:top w:val="none" w:sz="0" w:space="0" w:color="auto"/>
            <w:left w:val="none" w:sz="0" w:space="0" w:color="auto"/>
            <w:bottom w:val="none" w:sz="0" w:space="0" w:color="auto"/>
            <w:right w:val="none" w:sz="0" w:space="0" w:color="auto"/>
          </w:divBdr>
        </w:div>
        <w:div w:id="1640186824">
          <w:marLeft w:val="432"/>
          <w:marRight w:val="0"/>
          <w:marTop w:val="0"/>
          <w:marBottom w:val="0"/>
          <w:divBdr>
            <w:top w:val="none" w:sz="0" w:space="0" w:color="auto"/>
            <w:left w:val="none" w:sz="0" w:space="0" w:color="auto"/>
            <w:bottom w:val="none" w:sz="0" w:space="0" w:color="auto"/>
            <w:right w:val="none" w:sz="0" w:space="0" w:color="auto"/>
          </w:divBdr>
        </w:div>
        <w:div w:id="1778327618">
          <w:marLeft w:val="432"/>
          <w:marRight w:val="0"/>
          <w:marTop w:val="0"/>
          <w:marBottom w:val="0"/>
          <w:divBdr>
            <w:top w:val="none" w:sz="0" w:space="0" w:color="auto"/>
            <w:left w:val="none" w:sz="0" w:space="0" w:color="auto"/>
            <w:bottom w:val="none" w:sz="0" w:space="0" w:color="auto"/>
            <w:right w:val="none" w:sz="0" w:space="0" w:color="auto"/>
          </w:divBdr>
        </w:div>
        <w:div w:id="1943417025">
          <w:marLeft w:val="432"/>
          <w:marRight w:val="0"/>
          <w:marTop w:val="0"/>
          <w:marBottom w:val="0"/>
          <w:divBdr>
            <w:top w:val="none" w:sz="0" w:space="0" w:color="auto"/>
            <w:left w:val="none" w:sz="0" w:space="0" w:color="auto"/>
            <w:bottom w:val="none" w:sz="0" w:space="0" w:color="auto"/>
            <w:right w:val="none" w:sz="0" w:space="0" w:color="auto"/>
          </w:divBdr>
        </w:div>
      </w:divsChild>
    </w:div>
    <w:div w:id="711616265">
      <w:bodyDiv w:val="1"/>
      <w:marLeft w:val="0"/>
      <w:marRight w:val="0"/>
      <w:marTop w:val="0"/>
      <w:marBottom w:val="0"/>
      <w:divBdr>
        <w:top w:val="none" w:sz="0" w:space="0" w:color="auto"/>
        <w:left w:val="none" w:sz="0" w:space="0" w:color="auto"/>
        <w:bottom w:val="none" w:sz="0" w:space="0" w:color="auto"/>
        <w:right w:val="none" w:sz="0" w:space="0" w:color="auto"/>
      </w:divBdr>
    </w:div>
    <w:div w:id="712731179">
      <w:bodyDiv w:val="1"/>
      <w:marLeft w:val="0"/>
      <w:marRight w:val="0"/>
      <w:marTop w:val="0"/>
      <w:marBottom w:val="0"/>
      <w:divBdr>
        <w:top w:val="none" w:sz="0" w:space="0" w:color="auto"/>
        <w:left w:val="none" w:sz="0" w:space="0" w:color="auto"/>
        <w:bottom w:val="none" w:sz="0" w:space="0" w:color="auto"/>
        <w:right w:val="none" w:sz="0" w:space="0" w:color="auto"/>
      </w:divBdr>
      <w:divsChild>
        <w:div w:id="142351244">
          <w:marLeft w:val="1166"/>
          <w:marRight w:val="0"/>
          <w:marTop w:val="0"/>
          <w:marBottom w:val="200"/>
          <w:divBdr>
            <w:top w:val="none" w:sz="0" w:space="0" w:color="auto"/>
            <w:left w:val="none" w:sz="0" w:space="0" w:color="auto"/>
            <w:bottom w:val="none" w:sz="0" w:space="0" w:color="auto"/>
            <w:right w:val="none" w:sz="0" w:space="0" w:color="auto"/>
          </w:divBdr>
        </w:div>
        <w:div w:id="613364131">
          <w:marLeft w:val="547"/>
          <w:marRight w:val="0"/>
          <w:marTop w:val="0"/>
          <w:marBottom w:val="0"/>
          <w:divBdr>
            <w:top w:val="none" w:sz="0" w:space="0" w:color="auto"/>
            <w:left w:val="none" w:sz="0" w:space="0" w:color="auto"/>
            <w:bottom w:val="none" w:sz="0" w:space="0" w:color="auto"/>
            <w:right w:val="none" w:sz="0" w:space="0" w:color="auto"/>
          </w:divBdr>
        </w:div>
        <w:div w:id="889345023">
          <w:marLeft w:val="1166"/>
          <w:marRight w:val="0"/>
          <w:marTop w:val="0"/>
          <w:marBottom w:val="0"/>
          <w:divBdr>
            <w:top w:val="none" w:sz="0" w:space="0" w:color="auto"/>
            <w:left w:val="none" w:sz="0" w:space="0" w:color="auto"/>
            <w:bottom w:val="none" w:sz="0" w:space="0" w:color="auto"/>
            <w:right w:val="none" w:sz="0" w:space="0" w:color="auto"/>
          </w:divBdr>
        </w:div>
        <w:div w:id="1006858403">
          <w:marLeft w:val="547"/>
          <w:marRight w:val="0"/>
          <w:marTop w:val="0"/>
          <w:marBottom w:val="0"/>
          <w:divBdr>
            <w:top w:val="none" w:sz="0" w:space="0" w:color="auto"/>
            <w:left w:val="none" w:sz="0" w:space="0" w:color="auto"/>
            <w:bottom w:val="none" w:sz="0" w:space="0" w:color="auto"/>
            <w:right w:val="none" w:sz="0" w:space="0" w:color="auto"/>
          </w:divBdr>
        </w:div>
        <w:div w:id="1053887588">
          <w:marLeft w:val="547"/>
          <w:marRight w:val="0"/>
          <w:marTop w:val="0"/>
          <w:marBottom w:val="0"/>
          <w:divBdr>
            <w:top w:val="none" w:sz="0" w:space="0" w:color="auto"/>
            <w:left w:val="none" w:sz="0" w:space="0" w:color="auto"/>
            <w:bottom w:val="none" w:sz="0" w:space="0" w:color="auto"/>
            <w:right w:val="none" w:sz="0" w:space="0" w:color="auto"/>
          </w:divBdr>
        </w:div>
        <w:div w:id="1331568793">
          <w:marLeft w:val="547"/>
          <w:marRight w:val="0"/>
          <w:marTop w:val="0"/>
          <w:marBottom w:val="0"/>
          <w:divBdr>
            <w:top w:val="none" w:sz="0" w:space="0" w:color="auto"/>
            <w:left w:val="none" w:sz="0" w:space="0" w:color="auto"/>
            <w:bottom w:val="none" w:sz="0" w:space="0" w:color="auto"/>
            <w:right w:val="none" w:sz="0" w:space="0" w:color="auto"/>
          </w:divBdr>
        </w:div>
        <w:div w:id="1584335507">
          <w:marLeft w:val="1166"/>
          <w:marRight w:val="0"/>
          <w:marTop w:val="0"/>
          <w:marBottom w:val="200"/>
          <w:divBdr>
            <w:top w:val="none" w:sz="0" w:space="0" w:color="auto"/>
            <w:left w:val="none" w:sz="0" w:space="0" w:color="auto"/>
            <w:bottom w:val="none" w:sz="0" w:space="0" w:color="auto"/>
            <w:right w:val="none" w:sz="0" w:space="0" w:color="auto"/>
          </w:divBdr>
        </w:div>
        <w:div w:id="1594782803">
          <w:marLeft w:val="1166"/>
          <w:marRight w:val="0"/>
          <w:marTop w:val="0"/>
          <w:marBottom w:val="0"/>
          <w:divBdr>
            <w:top w:val="none" w:sz="0" w:space="0" w:color="auto"/>
            <w:left w:val="none" w:sz="0" w:space="0" w:color="auto"/>
            <w:bottom w:val="none" w:sz="0" w:space="0" w:color="auto"/>
            <w:right w:val="none" w:sz="0" w:space="0" w:color="auto"/>
          </w:divBdr>
        </w:div>
      </w:divsChild>
    </w:div>
    <w:div w:id="713505462">
      <w:bodyDiv w:val="1"/>
      <w:marLeft w:val="0"/>
      <w:marRight w:val="0"/>
      <w:marTop w:val="0"/>
      <w:marBottom w:val="0"/>
      <w:divBdr>
        <w:top w:val="none" w:sz="0" w:space="0" w:color="auto"/>
        <w:left w:val="none" w:sz="0" w:space="0" w:color="auto"/>
        <w:bottom w:val="none" w:sz="0" w:space="0" w:color="auto"/>
        <w:right w:val="none" w:sz="0" w:space="0" w:color="auto"/>
      </w:divBdr>
      <w:divsChild>
        <w:div w:id="1402605967">
          <w:marLeft w:val="374"/>
          <w:marRight w:val="0"/>
          <w:marTop w:val="43"/>
          <w:marBottom w:val="0"/>
          <w:divBdr>
            <w:top w:val="none" w:sz="0" w:space="0" w:color="auto"/>
            <w:left w:val="none" w:sz="0" w:space="0" w:color="auto"/>
            <w:bottom w:val="none" w:sz="0" w:space="0" w:color="auto"/>
            <w:right w:val="none" w:sz="0" w:space="0" w:color="auto"/>
          </w:divBdr>
        </w:div>
      </w:divsChild>
    </w:div>
    <w:div w:id="760292728">
      <w:bodyDiv w:val="1"/>
      <w:marLeft w:val="0"/>
      <w:marRight w:val="0"/>
      <w:marTop w:val="0"/>
      <w:marBottom w:val="0"/>
      <w:divBdr>
        <w:top w:val="none" w:sz="0" w:space="0" w:color="auto"/>
        <w:left w:val="none" w:sz="0" w:space="0" w:color="auto"/>
        <w:bottom w:val="none" w:sz="0" w:space="0" w:color="auto"/>
        <w:right w:val="none" w:sz="0" w:space="0" w:color="auto"/>
      </w:divBdr>
      <w:divsChild>
        <w:div w:id="1453131731">
          <w:marLeft w:val="374"/>
          <w:marRight w:val="0"/>
          <w:marTop w:val="43"/>
          <w:marBottom w:val="0"/>
          <w:divBdr>
            <w:top w:val="none" w:sz="0" w:space="0" w:color="auto"/>
            <w:left w:val="none" w:sz="0" w:space="0" w:color="auto"/>
            <w:bottom w:val="none" w:sz="0" w:space="0" w:color="auto"/>
            <w:right w:val="none" w:sz="0" w:space="0" w:color="auto"/>
          </w:divBdr>
        </w:div>
      </w:divsChild>
    </w:div>
    <w:div w:id="760293160">
      <w:bodyDiv w:val="1"/>
      <w:marLeft w:val="0"/>
      <w:marRight w:val="0"/>
      <w:marTop w:val="0"/>
      <w:marBottom w:val="0"/>
      <w:divBdr>
        <w:top w:val="none" w:sz="0" w:space="0" w:color="auto"/>
        <w:left w:val="none" w:sz="0" w:space="0" w:color="auto"/>
        <w:bottom w:val="none" w:sz="0" w:space="0" w:color="auto"/>
        <w:right w:val="none" w:sz="0" w:space="0" w:color="auto"/>
      </w:divBdr>
      <w:divsChild>
        <w:div w:id="178280112">
          <w:marLeft w:val="274"/>
          <w:marRight w:val="0"/>
          <w:marTop w:val="0"/>
          <w:marBottom w:val="0"/>
          <w:divBdr>
            <w:top w:val="none" w:sz="0" w:space="0" w:color="auto"/>
            <w:left w:val="none" w:sz="0" w:space="0" w:color="auto"/>
            <w:bottom w:val="none" w:sz="0" w:space="0" w:color="auto"/>
            <w:right w:val="none" w:sz="0" w:space="0" w:color="auto"/>
          </w:divBdr>
        </w:div>
      </w:divsChild>
    </w:div>
    <w:div w:id="782504240">
      <w:bodyDiv w:val="1"/>
      <w:marLeft w:val="0"/>
      <w:marRight w:val="0"/>
      <w:marTop w:val="0"/>
      <w:marBottom w:val="0"/>
      <w:divBdr>
        <w:top w:val="none" w:sz="0" w:space="0" w:color="auto"/>
        <w:left w:val="none" w:sz="0" w:space="0" w:color="auto"/>
        <w:bottom w:val="none" w:sz="0" w:space="0" w:color="auto"/>
        <w:right w:val="none" w:sz="0" w:space="0" w:color="auto"/>
      </w:divBdr>
      <w:divsChild>
        <w:div w:id="161731">
          <w:marLeft w:val="274"/>
          <w:marRight w:val="0"/>
          <w:marTop w:val="0"/>
          <w:marBottom w:val="0"/>
          <w:divBdr>
            <w:top w:val="none" w:sz="0" w:space="0" w:color="auto"/>
            <w:left w:val="none" w:sz="0" w:space="0" w:color="auto"/>
            <w:bottom w:val="none" w:sz="0" w:space="0" w:color="auto"/>
            <w:right w:val="none" w:sz="0" w:space="0" w:color="auto"/>
          </w:divBdr>
        </w:div>
        <w:div w:id="165752170">
          <w:marLeft w:val="274"/>
          <w:marRight w:val="0"/>
          <w:marTop w:val="0"/>
          <w:marBottom w:val="0"/>
          <w:divBdr>
            <w:top w:val="none" w:sz="0" w:space="0" w:color="auto"/>
            <w:left w:val="none" w:sz="0" w:space="0" w:color="auto"/>
            <w:bottom w:val="none" w:sz="0" w:space="0" w:color="auto"/>
            <w:right w:val="none" w:sz="0" w:space="0" w:color="auto"/>
          </w:divBdr>
        </w:div>
        <w:div w:id="420420262">
          <w:marLeft w:val="274"/>
          <w:marRight w:val="0"/>
          <w:marTop w:val="0"/>
          <w:marBottom w:val="0"/>
          <w:divBdr>
            <w:top w:val="none" w:sz="0" w:space="0" w:color="auto"/>
            <w:left w:val="none" w:sz="0" w:space="0" w:color="auto"/>
            <w:bottom w:val="none" w:sz="0" w:space="0" w:color="auto"/>
            <w:right w:val="none" w:sz="0" w:space="0" w:color="auto"/>
          </w:divBdr>
        </w:div>
        <w:div w:id="1243372099">
          <w:marLeft w:val="274"/>
          <w:marRight w:val="0"/>
          <w:marTop w:val="0"/>
          <w:marBottom w:val="0"/>
          <w:divBdr>
            <w:top w:val="none" w:sz="0" w:space="0" w:color="auto"/>
            <w:left w:val="none" w:sz="0" w:space="0" w:color="auto"/>
            <w:bottom w:val="none" w:sz="0" w:space="0" w:color="auto"/>
            <w:right w:val="none" w:sz="0" w:space="0" w:color="auto"/>
          </w:divBdr>
        </w:div>
        <w:div w:id="1272124498">
          <w:marLeft w:val="274"/>
          <w:marRight w:val="0"/>
          <w:marTop w:val="0"/>
          <w:marBottom w:val="0"/>
          <w:divBdr>
            <w:top w:val="none" w:sz="0" w:space="0" w:color="auto"/>
            <w:left w:val="none" w:sz="0" w:space="0" w:color="auto"/>
            <w:bottom w:val="none" w:sz="0" w:space="0" w:color="auto"/>
            <w:right w:val="none" w:sz="0" w:space="0" w:color="auto"/>
          </w:divBdr>
        </w:div>
        <w:div w:id="1632591124">
          <w:marLeft w:val="274"/>
          <w:marRight w:val="0"/>
          <w:marTop w:val="0"/>
          <w:marBottom w:val="0"/>
          <w:divBdr>
            <w:top w:val="none" w:sz="0" w:space="0" w:color="auto"/>
            <w:left w:val="none" w:sz="0" w:space="0" w:color="auto"/>
            <w:bottom w:val="none" w:sz="0" w:space="0" w:color="auto"/>
            <w:right w:val="none" w:sz="0" w:space="0" w:color="auto"/>
          </w:divBdr>
        </w:div>
        <w:div w:id="2146004153">
          <w:marLeft w:val="274"/>
          <w:marRight w:val="0"/>
          <w:marTop w:val="0"/>
          <w:marBottom w:val="0"/>
          <w:divBdr>
            <w:top w:val="none" w:sz="0" w:space="0" w:color="auto"/>
            <w:left w:val="none" w:sz="0" w:space="0" w:color="auto"/>
            <w:bottom w:val="none" w:sz="0" w:space="0" w:color="auto"/>
            <w:right w:val="none" w:sz="0" w:space="0" w:color="auto"/>
          </w:divBdr>
        </w:div>
      </w:divsChild>
    </w:div>
    <w:div w:id="789668826">
      <w:bodyDiv w:val="1"/>
      <w:marLeft w:val="0"/>
      <w:marRight w:val="0"/>
      <w:marTop w:val="0"/>
      <w:marBottom w:val="0"/>
      <w:divBdr>
        <w:top w:val="none" w:sz="0" w:space="0" w:color="auto"/>
        <w:left w:val="none" w:sz="0" w:space="0" w:color="auto"/>
        <w:bottom w:val="none" w:sz="0" w:space="0" w:color="auto"/>
        <w:right w:val="none" w:sz="0" w:space="0" w:color="auto"/>
      </w:divBdr>
      <w:divsChild>
        <w:div w:id="1248611481">
          <w:marLeft w:val="374"/>
          <w:marRight w:val="0"/>
          <w:marTop w:val="34"/>
          <w:marBottom w:val="0"/>
          <w:divBdr>
            <w:top w:val="none" w:sz="0" w:space="0" w:color="auto"/>
            <w:left w:val="none" w:sz="0" w:space="0" w:color="auto"/>
            <w:bottom w:val="none" w:sz="0" w:space="0" w:color="auto"/>
            <w:right w:val="none" w:sz="0" w:space="0" w:color="auto"/>
          </w:divBdr>
        </w:div>
      </w:divsChild>
    </w:div>
    <w:div w:id="801310885">
      <w:bodyDiv w:val="1"/>
      <w:marLeft w:val="0"/>
      <w:marRight w:val="0"/>
      <w:marTop w:val="0"/>
      <w:marBottom w:val="0"/>
      <w:divBdr>
        <w:top w:val="none" w:sz="0" w:space="0" w:color="auto"/>
        <w:left w:val="none" w:sz="0" w:space="0" w:color="auto"/>
        <w:bottom w:val="none" w:sz="0" w:space="0" w:color="auto"/>
        <w:right w:val="none" w:sz="0" w:space="0" w:color="auto"/>
      </w:divBdr>
    </w:div>
    <w:div w:id="813328321">
      <w:bodyDiv w:val="1"/>
      <w:marLeft w:val="0"/>
      <w:marRight w:val="0"/>
      <w:marTop w:val="0"/>
      <w:marBottom w:val="0"/>
      <w:divBdr>
        <w:top w:val="none" w:sz="0" w:space="0" w:color="auto"/>
        <w:left w:val="none" w:sz="0" w:space="0" w:color="auto"/>
        <w:bottom w:val="none" w:sz="0" w:space="0" w:color="auto"/>
        <w:right w:val="none" w:sz="0" w:space="0" w:color="auto"/>
      </w:divBdr>
    </w:div>
    <w:div w:id="816148574">
      <w:bodyDiv w:val="1"/>
      <w:marLeft w:val="0"/>
      <w:marRight w:val="0"/>
      <w:marTop w:val="0"/>
      <w:marBottom w:val="0"/>
      <w:divBdr>
        <w:top w:val="none" w:sz="0" w:space="0" w:color="auto"/>
        <w:left w:val="none" w:sz="0" w:space="0" w:color="auto"/>
        <w:bottom w:val="none" w:sz="0" w:space="0" w:color="auto"/>
        <w:right w:val="none" w:sz="0" w:space="0" w:color="auto"/>
      </w:divBdr>
    </w:div>
    <w:div w:id="825122722">
      <w:bodyDiv w:val="1"/>
      <w:marLeft w:val="0"/>
      <w:marRight w:val="0"/>
      <w:marTop w:val="0"/>
      <w:marBottom w:val="0"/>
      <w:divBdr>
        <w:top w:val="none" w:sz="0" w:space="0" w:color="auto"/>
        <w:left w:val="none" w:sz="0" w:space="0" w:color="auto"/>
        <w:bottom w:val="none" w:sz="0" w:space="0" w:color="auto"/>
        <w:right w:val="none" w:sz="0" w:space="0" w:color="auto"/>
      </w:divBdr>
    </w:div>
    <w:div w:id="832794785">
      <w:bodyDiv w:val="1"/>
      <w:marLeft w:val="0"/>
      <w:marRight w:val="0"/>
      <w:marTop w:val="0"/>
      <w:marBottom w:val="0"/>
      <w:divBdr>
        <w:top w:val="none" w:sz="0" w:space="0" w:color="auto"/>
        <w:left w:val="none" w:sz="0" w:space="0" w:color="auto"/>
        <w:bottom w:val="none" w:sz="0" w:space="0" w:color="auto"/>
        <w:right w:val="none" w:sz="0" w:space="0" w:color="auto"/>
      </w:divBdr>
      <w:divsChild>
        <w:div w:id="129447451">
          <w:marLeft w:val="274"/>
          <w:marRight w:val="0"/>
          <w:marTop w:val="0"/>
          <w:marBottom w:val="0"/>
          <w:divBdr>
            <w:top w:val="none" w:sz="0" w:space="0" w:color="auto"/>
            <w:left w:val="none" w:sz="0" w:space="0" w:color="auto"/>
            <w:bottom w:val="none" w:sz="0" w:space="0" w:color="auto"/>
            <w:right w:val="none" w:sz="0" w:space="0" w:color="auto"/>
          </w:divBdr>
        </w:div>
        <w:div w:id="198903495">
          <w:marLeft w:val="274"/>
          <w:marRight w:val="0"/>
          <w:marTop w:val="0"/>
          <w:marBottom w:val="0"/>
          <w:divBdr>
            <w:top w:val="none" w:sz="0" w:space="0" w:color="auto"/>
            <w:left w:val="none" w:sz="0" w:space="0" w:color="auto"/>
            <w:bottom w:val="none" w:sz="0" w:space="0" w:color="auto"/>
            <w:right w:val="none" w:sz="0" w:space="0" w:color="auto"/>
          </w:divBdr>
        </w:div>
      </w:divsChild>
    </w:div>
    <w:div w:id="845099057">
      <w:bodyDiv w:val="1"/>
      <w:marLeft w:val="0"/>
      <w:marRight w:val="0"/>
      <w:marTop w:val="0"/>
      <w:marBottom w:val="0"/>
      <w:divBdr>
        <w:top w:val="none" w:sz="0" w:space="0" w:color="auto"/>
        <w:left w:val="none" w:sz="0" w:space="0" w:color="auto"/>
        <w:bottom w:val="none" w:sz="0" w:space="0" w:color="auto"/>
        <w:right w:val="none" w:sz="0" w:space="0" w:color="auto"/>
      </w:divBdr>
    </w:div>
    <w:div w:id="850024527">
      <w:bodyDiv w:val="1"/>
      <w:marLeft w:val="0"/>
      <w:marRight w:val="0"/>
      <w:marTop w:val="0"/>
      <w:marBottom w:val="0"/>
      <w:divBdr>
        <w:top w:val="none" w:sz="0" w:space="0" w:color="auto"/>
        <w:left w:val="none" w:sz="0" w:space="0" w:color="auto"/>
        <w:bottom w:val="none" w:sz="0" w:space="0" w:color="auto"/>
        <w:right w:val="none" w:sz="0" w:space="0" w:color="auto"/>
      </w:divBdr>
    </w:div>
    <w:div w:id="858935959">
      <w:bodyDiv w:val="1"/>
      <w:marLeft w:val="0"/>
      <w:marRight w:val="0"/>
      <w:marTop w:val="0"/>
      <w:marBottom w:val="0"/>
      <w:divBdr>
        <w:top w:val="none" w:sz="0" w:space="0" w:color="auto"/>
        <w:left w:val="none" w:sz="0" w:space="0" w:color="auto"/>
        <w:bottom w:val="none" w:sz="0" w:space="0" w:color="auto"/>
        <w:right w:val="none" w:sz="0" w:space="0" w:color="auto"/>
      </w:divBdr>
      <w:divsChild>
        <w:div w:id="20712561">
          <w:marLeft w:val="706"/>
          <w:marRight w:val="0"/>
          <w:marTop w:val="0"/>
          <w:marBottom w:val="200"/>
          <w:divBdr>
            <w:top w:val="none" w:sz="0" w:space="0" w:color="auto"/>
            <w:left w:val="none" w:sz="0" w:space="0" w:color="auto"/>
            <w:bottom w:val="none" w:sz="0" w:space="0" w:color="auto"/>
            <w:right w:val="none" w:sz="0" w:space="0" w:color="auto"/>
          </w:divBdr>
        </w:div>
        <w:div w:id="532426279">
          <w:marLeft w:val="706"/>
          <w:marRight w:val="0"/>
          <w:marTop w:val="0"/>
          <w:marBottom w:val="200"/>
          <w:divBdr>
            <w:top w:val="none" w:sz="0" w:space="0" w:color="auto"/>
            <w:left w:val="none" w:sz="0" w:space="0" w:color="auto"/>
            <w:bottom w:val="none" w:sz="0" w:space="0" w:color="auto"/>
            <w:right w:val="none" w:sz="0" w:space="0" w:color="auto"/>
          </w:divBdr>
        </w:div>
        <w:div w:id="935477437">
          <w:marLeft w:val="706"/>
          <w:marRight w:val="0"/>
          <w:marTop w:val="0"/>
          <w:marBottom w:val="200"/>
          <w:divBdr>
            <w:top w:val="none" w:sz="0" w:space="0" w:color="auto"/>
            <w:left w:val="none" w:sz="0" w:space="0" w:color="auto"/>
            <w:bottom w:val="none" w:sz="0" w:space="0" w:color="auto"/>
            <w:right w:val="none" w:sz="0" w:space="0" w:color="auto"/>
          </w:divBdr>
        </w:div>
        <w:div w:id="1018653163">
          <w:marLeft w:val="1238"/>
          <w:marRight w:val="0"/>
          <w:marTop w:val="0"/>
          <w:marBottom w:val="200"/>
          <w:divBdr>
            <w:top w:val="none" w:sz="0" w:space="0" w:color="auto"/>
            <w:left w:val="none" w:sz="0" w:space="0" w:color="auto"/>
            <w:bottom w:val="none" w:sz="0" w:space="0" w:color="auto"/>
            <w:right w:val="none" w:sz="0" w:space="0" w:color="auto"/>
          </w:divBdr>
        </w:div>
        <w:div w:id="1489901785">
          <w:marLeft w:val="1238"/>
          <w:marRight w:val="0"/>
          <w:marTop w:val="0"/>
          <w:marBottom w:val="200"/>
          <w:divBdr>
            <w:top w:val="none" w:sz="0" w:space="0" w:color="auto"/>
            <w:left w:val="none" w:sz="0" w:space="0" w:color="auto"/>
            <w:bottom w:val="none" w:sz="0" w:space="0" w:color="auto"/>
            <w:right w:val="none" w:sz="0" w:space="0" w:color="auto"/>
          </w:divBdr>
        </w:div>
      </w:divsChild>
    </w:div>
    <w:div w:id="880827803">
      <w:bodyDiv w:val="1"/>
      <w:marLeft w:val="0"/>
      <w:marRight w:val="0"/>
      <w:marTop w:val="0"/>
      <w:marBottom w:val="0"/>
      <w:divBdr>
        <w:top w:val="none" w:sz="0" w:space="0" w:color="auto"/>
        <w:left w:val="none" w:sz="0" w:space="0" w:color="auto"/>
        <w:bottom w:val="none" w:sz="0" w:space="0" w:color="auto"/>
        <w:right w:val="none" w:sz="0" w:space="0" w:color="auto"/>
      </w:divBdr>
      <w:divsChild>
        <w:div w:id="38671830">
          <w:marLeft w:val="547"/>
          <w:marRight w:val="0"/>
          <w:marTop w:val="0"/>
          <w:marBottom w:val="0"/>
          <w:divBdr>
            <w:top w:val="none" w:sz="0" w:space="0" w:color="auto"/>
            <w:left w:val="none" w:sz="0" w:space="0" w:color="auto"/>
            <w:bottom w:val="none" w:sz="0" w:space="0" w:color="auto"/>
            <w:right w:val="none" w:sz="0" w:space="0" w:color="auto"/>
          </w:divBdr>
        </w:div>
        <w:div w:id="71125764">
          <w:marLeft w:val="547"/>
          <w:marRight w:val="0"/>
          <w:marTop w:val="0"/>
          <w:marBottom w:val="0"/>
          <w:divBdr>
            <w:top w:val="none" w:sz="0" w:space="0" w:color="auto"/>
            <w:left w:val="none" w:sz="0" w:space="0" w:color="auto"/>
            <w:bottom w:val="none" w:sz="0" w:space="0" w:color="auto"/>
            <w:right w:val="none" w:sz="0" w:space="0" w:color="auto"/>
          </w:divBdr>
        </w:div>
        <w:div w:id="72243268">
          <w:marLeft w:val="547"/>
          <w:marRight w:val="0"/>
          <w:marTop w:val="0"/>
          <w:marBottom w:val="0"/>
          <w:divBdr>
            <w:top w:val="none" w:sz="0" w:space="0" w:color="auto"/>
            <w:left w:val="none" w:sz="0" w:space="0" w:color="auto"/>
            <w:bottom w:val="none" w:sz="0" w:space="0" w:color="auto"/>
            <w:right w:val="none" w:sz="0" w:space="0" w:color="auto"/>
          </w:divBdr>
        </w:div>
        <w:div w:id="153307098">
          <w:marLeft w:val="547"/>
          <w:marRight w:val="0"/>
          <w:marTop w:val="0"/>
          <w:marBottom w:val="0"/>
          <w:divBdr>
            <w:top w:val="none" w:sz="0" w:space="0" w:color="auto"/>
            <w:left w:val="none" w:sz="0" w:space="0" w:color="auto"/>
            <w:bottom w:val="none" w:sz="0" w:space="0" w:color="auto"/>
            <w:right w:val="none" w:sz="0" w:space="0" w:color="auto"/>
          </w:divBdr>
        </w:div>
        <w:div w:id="580455512">
          <w:marLeft w:val="547"/>
          <w:marRight w:val="0"/>
          <w:marTop w:val="0"/>
          <w:marBottom w:val="0"/>
          <w:divBdr>
            <w:top w:val="none" w:sz="0" w:space="0" w:color="auto"/>
            <w:left w:val="none" w:sz="0" w:space="0" w:color="auto"/>
            <w:bottom w:val="none" w:sz="0" w:space="0" w:color="auto"/>
            <w:right w:val="none" w:sz="0" w:space="0" w:color="auto"/>
          </w:divBdr>
        </w:div>
        <w:div w:id="584416752">
          <w:marLeft w:val="547"/>
          <w:marRight w:val="0"/>
          <w:marTop w:val="0"/>
          <w:marBottom w:val="0"/>
          <w:divBdr>
            <w:top w:val="none" w:sz="0" w:space="0" w:color="auto"/>
            <w:left w:val="none" w:sz="0" w:space="0" w:color="auto"/>
            <w:bottom w:val="none" w:sz="0" w:space="0" w:color="auto"/>
            <w:right w:val="none" w:sz="0" w:space="0" w:color="auto"/>
          </w:divBdr>
        </w:div>
        <w:div w:id="598025219">
          <w:marLeft w:val="547"/>
          <w:marRight w:val="0"/>
          <w:marTop w:val="0"/>
          <w:marBottom w:val="0"/>
          <w:divBdr>
            <w:top w:val="none" w:sz="0" w:space="0" w:color="auto"/>
            <w:left w:val="none" w:sz="0" w:space="0" w:color="auto"/>
            <w:bottom w:val="none" w:sz="0" w:space="0" w:color="auto"/>
            <w:right w:val="none" w:sz="0" w:space="0" w:color="auto"/>
          </w:divBdr>
        </w:div>
        <w:div w:id="630987428">
          <w:marLeft w:val="547"/>
          <w:marRight w:val="0"/>
          <w:marTop w:val="0"/>
          <w:marBottom w:val="0"/>
          <w:divBdr>
            <w:top w:val="none" w:sz="0" w:space="0" w:color="auto"/>
            <w:left w:val="none" w:sz="0" w:space="0" w:color="auto"/>
            <w:bottom w:val="none" w:sz="0" w:space="0" w:color="auto"/>
            <w:right w:val="none" w:sz="0" w:space="0" w:color="auto"/>
          </w:divBdr>
        </w:div>
        <w:div w:id="715785622">
          <w:marLeft w:val="547"/>
          <w:marRight w:val="0"/>
          <w:marTop w:val="0"/>
          <w:marBottom w:val="0"/>
          <w:divBdr>
            <w:top w:val="none" w:sz="0" w:space="0" w:color="auto"/>
            <w:left w:val="none" w:sz="0" w:space="0" w:color="auto"/>
            <w:bottom w:val="none" w:sz="0" w:space="0" w:color="auto"/>
            <w:right w:val="none" w:sz="0" w:space="0" w:color="auto"/>
          </w:divBdr>
        </w:div>
        <w:div w:id="974531694">
          <w:marLeft w:val="547"/>
          <w:marRight w:val="0"/>
          <w:marTop w:val="0"/>
          <w:marBottom w:val="0"/>
          <w:divBdr>
            <w:top w:val="none" w:sz="0" w:space="0" w:color="auto"/>
            <w:left w:val="none" w:sz="0" w:space="0" w:color="auto"/>
            <w:bottom w:val="none" w:sz="0" w:space="0" w:color="auto"/>
            <w:right w:val="none" w:sz="0" w:space="0" w:color="auto"/>
          </w:divBdr>
        </w:div>
        <w:div w:id="1323697080">
          <w:marLeft w:val="547"/>
          <w:marRight w:val="0"/>
          <w:marTop w:val="0"/>
          <w:marBottom w:val="0"/>
          <w:divBdr>
            <w:top w:val="none" w:sz="0" w:space="0" w:color="auto"/>
            <w:left w:val="none" w:sz="0" w:space="0" w:color="auto"/>
            <w:bottom w:val="none" w:sz="0" w:space="0" w:color="auto"/>
            <w:right w:val="none" w:sz="0" w:space="0" w:color="auto"/>
          </w:divBdr>
        </w:div>
        <w:div w:id="1806466784">
          <w:marLeft w:val="547"/>
          <w:marRight w:val="0"/>
          <w:marTop w:val="0"/>
          <w:marBottom w:val="0"/>
          <w:divBdr>
            <w:top w:val="none" w:sz="0" w:space="0" w:color="auto"/>
            <w:left w:val="none" w:sz="0" w:space="0" w:color="auto"/>
            <w:bottom w:val="none" w:sz="0" w:space="0" w:color="auto"/>
            <w:right w:val="none" w:sz="0" w:space="0" w:color="auto"/>
          </w:divBdr>
        </w:div>
        <w:div w:id="1937403209">
          <w:marLeft w:val="547"/>
          <w:marRight w:val="0"/>
          <w:marTop w:val="0"/>
          <w:marBottom w:val="0"/>
          <w:divBdr>
            <w:top w:val="none" w:sz="0" w:space="0" w:color="auto"/>
            <w:left w:val="none" w:sz="0" w:space="0" w:color="auto"/>
            <w:bottom w:val="none" w:sz="0" w:space="0" w:color="auto"/>
            <w:right w:val="none" w:sz="0" w:space="0" w:color="auto"/>
          </w:divBdr>
        </w:div>
      </w:divsChild>
    </w:div>
    <w:div w:id="885948296">
      <w:bodyDiv w:val="1"/>
      <w:marLeft w:val="0"/>
      <w:marRight w:val="0"/>
      <w:marTop w:val="0"/>
      <w:marBottom w:val="0"/>
      <w:divBdr>
        <w:top w:val="none" w:sz="0" w:space="0" w:color="auto"/>
        <w:left w:val="none" w:sz="0" w:space="0" w:color="auto"/>
        <w:bottom w:val="none" w:sz="0" w:space="0" w:color="auto"/>
        <w:right w:val="none" w:sz="0" w:space="0" w:color="auto"/>
      </w:divBdr>
      <w:divsChild>
        <w:div w:id="198131052">
          <w:marLeft w:val="374"/>
          <w:marRight w:val="0"/>
          <w:marTop w:val="43"/>
          <w:marBottom w:val="0"/>
          <w:divBdr>
            <w:top w:val="none" w:sz="0" w:space="0" w:color="auto"/>
            <w:left w:val="none" w:sz="0" w:space="0" w:color="auto"/>
            <w:bottom w:val="none" w:sz="0" w:space="0" w:color="auto"/>
            <w:right w:val="none" w:sz="0" w:space="0" w:color="auto"/>
          </w:divBdr>
        </w:div>
        <w:div w:id="309599606">
          <w:marLeft w:val="374"/>
          <w:marRight w:val="0"/>
          <w:marTop w:val="43"/>
          <w:marBottom w:val="0"/>
          <w:divBdr>
            <w:top w:val="none" w:sz="0" w:space="0" w:color="auto"/>
            <w:left w:val="none" w:sz="0" w:space="0" w:color="auto"/>
            <w:bottom w:val="none" w:sz="0" w:space="0" w:color="auto"/>
            <w:right w:val="none" w:sz="0" w:space="0" w:color="auto"/>
          </w:divBdr>
        </w:div>
        <w:div w:id="711879466">
          <w:marLeft w:val="374"/>
          <w:marRight w:val="0"/>
          <w:marTop w:val="43"/>
          <w:marBottom w:val="0"/>
          <w:divBdr>
            <w:top w:val="none" w:sz="0" w:space="0" w:color="auto"/>
            <w:left w:val="none" w:sz="0" w:space="0" w:color="auto"/>
            <w:bottom w:val="none" w:sz="0" w:space="0" w:color="auto"/>
            <w:right w:val="none" w:sz="0" w:space="0" w:color="auto"/>
          </w:divBdr>
        </w:div>
        <w:div w:id="1026906747">
          <w:marLeft w:val="374"/>
          <w:marRight w:val="0"/>
          <w:marTop w:val="43"/>
          <w:marBottom w:val="0"/>
          <w:divBdr>
            <w:top w:val="none" w:sz="0" w:space="0" w:color="auto"/>
            <w:left w:val="none" w:sz="0" w:space="0" w:color="auto"/>
            <w:bottom w:val="none" w:sz="0" w:space="0" w:color="auto"/>
            <w:right w:val="none" w:sz="0" w:space="0" w:color="auto"/>
          </w:divBdr>
        </w:div>
      </w:divsChild>
    </w:div>
    <w:div w:id="891887348">
      <w:bodyDiv w:val="1"/>
      <w:marLeft w:val="0"/>
      <w:marRight w:val="0"/>
      <w:marTop w:val="0"/>
      <w:marBottom w:val="0"/>
      <w:divBdr>
        <w:top w:val="none" w:sz="0" w:space="0" w:color="auto"/>
        <w:left w:val="none" w:sz="0" w:space="0" w:color="auto"/>
        <w:bottom w:val="none" w:sz="0" w:space="0" w:color="auto"/>
        <w:right w:val="none" w:sz="0" w:space="0" w:color="auto"/>
      </w:divBdr>
      <w:divsChild>
        <w:div w:id="50856626">
          <w:marLeft w:val="274"/>
          <w:marRight w:val="0"/>
          <w:marTop w:val="0"/>
          <w:marBottom w:val="0"/>
          <w:divBdr>
            <w:top w:val="none" w:sz="0" w:space="0" w:color="auto"/>
            <w:left w:val="none" w:sz="0" w:space="0" w:color="auto"/>
            <w:bottom w:val="none" w:sz="0" w:space="0" w:color="auto"/>
            <w:right w:val="none" w:sz="0" w:space="0" w:color="auto"/>
          </w:divBdr>
        </w:div>
        <w:div w:id="93330391">
          <w:marLeft w:val="274"/>
          <w:marRight w:val="0"/>
          <w:marTop w:val="0"/>
          <w:marBottom w:val="0"/>
          <w:divBdr>
            <w:top w:val="none" w:sz="0" w:space="0" w:color="auto"/>
            <w:left w:val="none" w:sz="0" w:space="0" w:color="auto"/>
            <w:bottom w:val="none" w:sz="0" w:space="0" w:color="auto"/>
            <w:right w:val="none" w:sz="0" w:space="0" w:color="auto"/>
          </w:divBdr>
        </w:div>
        <w:div w:id="273561643">
          <w:marLeft w:val="274"/>
          <w:marRight w:val="0"/>
          <w:marTop w:val="0"/>
          <w:marBottom w:val="0"/>
          <w:divBdr>
            <w:top w:val="none" w:sz="0" w:space="0" w:color="auto"/>
            <w:left w:val="none" w:sz="0" w:space="0" w:color="auto"/>
            <w:bottom w:val="none" w:sz="0" w:space="0" w:color="auto"/>
            <w:right w:val="none" w:sz="0" w:space="0" w:color="auto"/>
          </w:divBdr>
        </w:div>
        <w:div w:id="478033574">
          <w:marLeft w:val="274"/>
          <w:marRight w:val="0"/>
          <w:marTop w:val="0"/>
          <w:marBottom w:val="0"/>
          <w:divBdr>
            <w:top w:val="none" w:sz="0" w:space="0" w:color="auto"/>
            <w:left w:val="none" w:sz="0" w:space="0" w:color="auto"/>
            <w:bottom w:val="none" w:sz="0" w:space="0" w:color="auto"/>
            <w:right w:val="none" w:sz="0" w:space="0" w:color="auto"/>
          </w:divBdr>
        </w:div>
        <w:div w:id="568662309">
          <w:marLeft w:val="274"/>
          <w:marRight w:val="0"/>
          <w:marTop w:val="0"/>
          <w:marBottom w:val="0"/>
          <w:divBdr>
            <w:top w:val="none" w:sz="0" w:space="0" w:color="auto"/>
            <w:left w:val="none" w:sz="0" w:space="0" w:color="auto"/>
            <w:bottom w:val="none" w:sz="0" w:space="0" w:color="auto"/>
            <w:right w:val="none" w:sz="0" w:space="0" w:color="auto"/>
          </w:divBdr>
        </w:div>
        <w:div w:id="602349000">
          <w:marLeft w:val="274"/>
          <w:marRight w:val="0"/>
          <w:marTop w:val="0"/>
          <w:marBottom w:val="0"/>
          <w:divBdr>
            <w:top w:val="none" w:sz="0" w:space="0" w:color="auto"/>
            <w:left w:val="none" w:sz="0" w:space="0" w:color="auto"/>
            <w:bottom w:val="none" w:sz="0" w:space="0" w:color="auto"/>
            <w:right w:val="none" w:sz="0" w:space="0" w:color="auto"/>
          </w:divBdr>
        </w:div>
        <w:div w:id="665792512">
          <w:marLeft w:val="274"/>
          <w:marRight w:val="0"/>
          <w:marTop w:val="0"/>
          <w:marBottom w:val="0"/>
          <w:divBdr>
            <w:top w:val="none" w:sz="0" w:space="0" w:color="auto"/>
            <w:left w:val="none" w:sz="0" w:space="0" w:color="auto"/>
            <w:bottom w:val="none" w:sz="0" w:space="0" w:color="auto"/>
            <w:right w:val="none" w:sz="0" w:space="0" w:color="auto"/>
          </w:divBdr>
        </w:div>
        <w:div w:id="695426198">
          <w:marLeft w:val="274"/>
          <w:marRight w:val="0"/>
          <w:marTop w:val="0"/>
          <w:marBottom w:val="0"/>
          <w:divBdr>
            <w:top w:val="none" w:sz="0" w:space="0" w:color="auto"/>
            <w:left w:val="none" w:sz="0" w:space="0" w:color="auto"/>
            <w:bottom w:val="none" w:sz="0" w:space="0" w:color="auto"/>
            <w:right w:val="none" w:sz="0" w:space="0" w:color="auto"/>
          </w:divBdr>
        </w:div>
        <w:div w:id="780228956">
          <w:marLeft w:val="274"/>
          <w:marRight w:val="0"/>
          <w:marTop w:val="0"/>
          <w:marBottom w:val="0"/>
          <w:divBdr>
            <w:top w:val="none" w:sz="0" w:space="0" w:color="auto"/>
            <w:left w:val="none" w:sz="0" w:space="0" w:color="auto"/>
            <w:bottom w:val="none" w:sz="0" w:space="0" w:color="auto"/>
            <w:right w:val="none" w:sz="0" w:space="0" w:color="auto"/>
          </w:divBdr>
        </w:div>
        <w:div w:id="839655995">
          <w:marLeft w:val="274"/>
          <w:marRight w:val="0"/>
          <w:marTop w:val="0"/>
          <w:marBottom w:val="0"/>
          <w:divBdr>
            <w:top w:val="none" w:sz="0" w:space="0" w:color="auto"/>
            <w:left w:val="none" w:sz="0" w:space="0" w:color="auto"/>
            <w:bottom w:val="none" w:sz="0" w:space="0" w:color="auto"/>
            <w:right w:val="none" w:sz="0" w:space="0" w:color="auto"/>
          </w:divBdr>
        </w:div>
        <w:div w:id="886062249">
          <w:marLeft w:val="274"/>
          <w:marRight w:val="0"/>
          <w:marTop w:val="0"/>
          <w:marBottom w:val="0"/>
          <w:divBdr>
            <w:top w:val="none" w:sz="0" w:space="0" w:color="auto"/>
            <w:left w:val="none" w:sz="0" w:space="0" w:color="auto"/>
            <w:bottom w:val="none" w:sz="0" w:space="0" w:color="auto"/>
            <w:right w:val="none" w:sz="0" w:space="0" w:color="auto"/>
          </w:divBdr>
        </w:div>
        <w:div w:id="958681570">
          <w:marLeft w:val="274"/>
          <w:marRight w:val="0"/>
          <w:marTop w:val="0"/>
          <w:marBottom w:val="0"/>
          <w:divBdr>
            <w:top w:val="none" w:sz="0" w:space="0" w:color="auto"/>
            <w:left w:val="none" w:sz="0" w:space="0" w:color="auto"/>
            <w:bottom w:val="none" w:sz="0" w:space="0" w:color="auto"/>
            <w:right w:val="none" w:sz="0" w:space="0" w:color="auto"/>
          </w:divBdr>
        </w:div>
        <w:div w:id="1087993794">
          <w:marLeft w:val="274"/>
          <w:marRight w:val="0"/>
          <w:marTop w:val="0"/>
          <w:marBottom w:val="0"/>
          <w:divBdr>
            <w:top w:val="none" w:sz="0" w:space="0" w:color="auto"/>
            <w:left w:val="none" w:sz="0" w:space="0" w:color="auto"/>
            <w:bottom w:val="none" w:sz="0" w:space="0" w:color="auto"/>
            <w:right w:val="none" w:sz="0" w:space="0" w:color="auto"/>
          </w:divBdr>
        </w:div>
        <w:div w:id="1102921518">
          <w:marLeft w:val="274"/>
          <w:marRight w:val="0"/>
          <w:marTop w:val="0"/>
          <w:marBottom w:val="0"/>
          <w:divBdr>
            <w:top w:val="none" w:sz="0" w:space="0" w:color="auto"/>
            <w:left w:val="none" w:sz="0" w:space="0" w:color="auto"/>
            <w:bottom w:val="none" w:sz="0" w:space="0" w:color="auto"/>
            <w:right w:val="none" w:sz="0" w:space="0" w:color="auto"/>
          </w:divBdr>
        </w:div>
        <w:div w:id="1213663293">
          <w:marLeft w:val="274"/>
          <w:marRight w:val="0"/>
          <w:marTop w:val="0"/>
          <w:marBottom w:val="0"/>
          <w:divBdr>
            <w:top w:val="none" w:sz="0" w:space="0" w:color="auto"/>
            <w:left w:val="none" w:sz="0" w:space="0" w:color="auto"/>
            <w:bottom w:val="none" w:sz="0" w:space="0" w:color="auto"/>
            <w:right w:val="none" w:sz="0" w:space="0" w:color="auto"/>
          </w:divBdr>
        </w:div>
        <w:div w:id="1230455922">
          <w:marLeft w:val="274"/>
          <w:marRight w:val="0"/>
          <w:marTop w:val="0"/>
          <w:marBottom w:val="0"/>
          <w:divBdr>
            <w:top w:val="none" w:sz="0" w:space="0" w:color="auto"/>
            <w:left w:val="none" w:sz="0" w:space="0" w:color="auto"/>
            <w:bottom w:val="none" w:sz="0" w:space="0" w:color="auto"/>
            <w:right w:val="none" w:sz="0" w:space="0" w:color="auto"/>
          </w:divBdr>
        </w:div>
        <w:div w:id="1356034825">
          <w:marLeft w:val="274"/>
          <w:marRight w:val="0"/>
          <w:marTop w:val="0"/>
          <w:marBottom w:val="0"/>
          <w:divBdr>
            <w:top w:val="none" w:sz="0" w:space="0" w:color="auto"/>
            <w:left w:val="none" w:sz="0" w:space="0" w:color="auto"/>
            <w:bottom w:val="none" w:sz="0" w:space="0" w:color="auto"/>
            <w:right w:val="none" w:sz="0" w:space="0" w:color="auto"/>
          </w:divBdr>
        </w:div>
        <w:div w:id="1356232622">
          <w:marLeft w:val="274"/>
          <w:marRight w:val="0"/>
          <w:marTop w:val="0"/>
          <w:marBottom w:val="0"/>
          <w:divBdr>
            <w:top w:val="none" w:sz="0" w:space="0" w:color="auto"/>
            <w:left w:val="none" w:sz="0" w:space="0" w:color="auto"/>
            <w:bottom w:val="none" w:sz="0" w:space="0" w:color="auto"/>
            <w:right w:val="none" w:sz="0" w:space="0" w:color="auto"/>
          </w:divBdr>
        </w:div>
        <w:div w:id="1391344287">
          <w:marLeft w:val="274"/>
          <w:marRight w:val="0"/>
          <w:marTop w:val="0"/>
          <w:marBottom w:val="0"/>
          <w:divBdr>
            <w:top w:val="none" w:sz="0" w:space="0" w:color="auto"/>
            <w:left w:val="none" w:sz="0" w:space="0" w:color="auto"/>
            <w:bottom w:val="none" w:sz="0" w:space="0" w:color="auto"/>
            <w:right w:val="none" w:sz="0" w:space="0" w:color="auto"/>
          </w:divBdr>
        </w:div>
        <w:div w:id="1556429949">
          <w:marLeft w:val="274"/>
          <w:marRight w:val="0"/>
          <w:marTop w:val="0"/>
          <w:marBottom w:val="0"/>
          <w:divBdr>
            <w:top w:val="none" w:sz="0" w:space="0" w:color="auto"/>
            <w:left w:val="none" w:sz="0" w:space="0" w:color="auto"/>
            <w:bottom w:val="none" w:sz="0" w:space="0" w:color="auto"/>
            <w:right w:val="none" w:sz="0" w:space="0" w:color="auto"/>
          </w:divBdr>
        </w:div>
        <w:div w:id="1611351525">
          <w:marLeft w:val="274"/>
          <w:marRight w:val="0"/>
          <w:marTop w:val="0"/>
          <w:marBottom w:val="0"/>
          <w:divBdr>
            <w:top w:val="none" w:sz="0" w:space="0" w:color="auto"/>
            <w:left w:val="none" w:sz="0" w:space="0" w:color="auto"/>
            <w:bottom w:val="none" w:sz="0" w:space="0" w:color="auto"/>
            <w:right w:val="none" w:sz="0" w:space="0" w:color="auto"/>
          </w:divBdr>
        </w:div>
        <w:div w:id="1618247343">
          <w:marLeft w:val="274"/>
          <w:marRight w:val="0"/>
          <w:marTop w:val="0"/>
          <w:marBottom w:val="0"/>
          <w:divBdr>
            <w:top w:val="none" w:sz="0" w:space="0" w:color="auto"/>
            <w:left w:val="none" w:sz="0" w:space="0" w:color="auto"/>
            <w:bottom w:val="none" w:sz="0" w:space="0" w:color="auto"/>
            <w:right w:val="none" w:sz="0" w:space="0" w:color="auto"/>
          </w:divBdr>
        </w:div>
        <w:div w:id="1775860249">
          <w:marLeft w:val="274"/>
          <w:marRight w:val="0"/>
          <w:marTop w:val="0"/>
          <w:marBottom w:val="0"/>
          <w:divBdr>
            <w:top w:val="none" w:sz="0" w:space="0" w:color="auto"/>
            <w:left w:val="none" w:sz="0" w:space="0" w:color="auto"/>
            <w:bottom w:val="none" w:sz="0" w:space="0" w:color="auto"/>
            <w:right w:val="none" w:sz="0" w:space="0" w:color="auto"/>
          </w:divBdr>
        </w:div>
        <w:div w:id="1819611116">
          <w:marLeft w:val="274"/>
          <w:marRight w:val="0"/>
          <w:marTop w:val="0"/>
          <w:marBottom w:val="0"/>
          <w:divBdr>
            <w:top w:val="none" w:sz="0" w:space="0" w:color="auto"/>
            <w:left w:val="none" w:sz="0" w:space="0" w:color="auto"/>
            <w:bottom w:val="none" w:sz="0" w:space="0" w:color="auto"/>
            <w:right w:val="none" w:sz="0" w:space="0" w:color="auto"/>
          </w:divBdr>
        </w:div>
        <w:div w:id="1860003541">
          <w:marLeft w:val="274"/>
          <w:marRight w:val="0"/>
          <w:marTop w:val="0"/>
          <w:marBottom w:val="0"/>
          <w:divBdr>
            <w:top w:val="none" w:sz="0" w:space="0" w:color="auto"/>
            <w:left w:val="none" w:sz="0" w:space="0" w:color="auto"/>
            <w:bottom w:val="none" w:sz="0" w:space="0" w:color="auto"/>
            <w:right w:val="none" w:sz="0" w:space="0" w:color="auto"/>
          </w:divBdr>
        </w:div>
        <w:div w:id="1904639045">
          <w:marLeft w:val="274"/>
          <w:marRight w:val="0"/>
          <w:marTop w:val="0"/>
          <w:marBottom w:val="0"/>
          <w:divBdr>
            <w:top w:val="none" w:sz="0" w:space="0" w:color="auto"/>
            <w:left w:val="none" w:sz="0" w:space="0" w:color="auto"/>
            <w:bottom w:val="none" w:sz="0" w:space="0" w:color="auto"/>
            <w:right w:val="none" w:sz="0" w:space="0" w:color="auto"/>
          </w:divBdr>
        </w:div>
        <w:div w:id="1934392132">
          <w:marLeft w:val="274"/>
          <w:marRight w:val="0"/>
          <w:marTop w:val="0"/>
          <w:marBottom w:val="0"/>
          <w:divBdr>
            <w:top w:val="none" w:sz="0" w:space="0" w:color="auto"/>
            <w:left w:val="none" w:sz="0" w:space="0" w:color="auto"/>
            <w:bottom w:val="none" w:sz="0" w:space="0" w:color="auto"/>
            <w:right w:val="none" w:sz="0" w:space="0" w:color="auto"/>
          </w:divBdr>
        </w:div>
        <w:div w:id="1934849737">
          <w:marLeft w:val="274"/>
          <w:marRight w:val="0"/>
          <w:marTop w:val="0"/>
          <w:marBottom w:val="0"/>
          <w:divBdr>
            <w:top w:val="none" w:sz="0" w:space="0" w:color="auto"/>
            <w:left w:val="none" w:sz="0" w:space="0" w:color="auto"/>
            <w:bottom w:val="none" w:sz="0" w:space="0" w:color="auto"/>
            <w:right w:val="none" w:sz="0" w:space="0" w:color="auto"/>
          </w:divBdr>
        </w:div>
        <w:div w:id="1941184986">
          <w:marLeft w:val="274"/>
          <w:marRight w:val="0"/>
          <w:marTop w:val="0"/>
          <w:marBottom w:val="0"/>
          <w:divBdr>
            <w:top w:val="none" w:sz="0" w:space="0" w:color="auto"/>
            <w:left w:val="none" w:sz="0" w:space="0" w:color="auto"/>
            <w:bottom w:val="none" w:sz="0" w:space="0" w:color="auto"/>
            <w:right w:val="none" w:sz="0" w:space="0" w:color="auto"/>
          </w:divBdr>
        </w:div>
        <w:div w:id="1954434993">
          <w:marLeft w:val="274"/>
          <w:marRight w:val="0"/>
          <w:marTop w:val="0"/>
          <w:marBottom w:val="0"/>
          <w:divBdr>
            <w:top w:val="none" w:sz="0" w:space="0" w:color="auto"/>
            <w:left w:val="none" w:sz="0" w:space="0" w:color="auto"/>
            <w:bottom w:val="none" w:sz="0" w:space="0" w:color="auto"/>
            <w:right w:val="none" w:sz="0" w:space="0" w:color="auto"/>
          </w:divBdr>
        </w:div>
        <w:div w:id="2113938231">
          <w:marLeft w:val="274"/>
          <w:marRight w:val="0"/>
          <w:marTop w:val="0"/>
          <w:marBottom w:val="0"/>
          <w:divBdr>
            <w:top w:val="none" w:sz="0" w:space="0" w:color="auto"/>
            <w:left w:val="none" w:sz="0" w:space="0" w:color="auto"/>
            <w:bottom w:val="none" w:sz="0" w:space="0" w:color="auto"/>
            <w:right w:val="none" w:sz="0" w:space="0" w:color="auto"/>
          </w:divBdr>
        </w:div>
      </w:divsChild>
    </w:div>
    <w:div w:id="896739540">
      <w:bodyDiv w:val="1"/>
      <w:marLeft w:val="0"/>
      <w:marRight w:val="0"/>
      <w:marTop w:val="0"/>
      <w:marBottom w:val="0"/>
      <w:divBdr>
        <w:top w:val="none" w:sz="0" w:space="0" w:color="auto"/>
        <w:left w:val="none" w:sz="0" w:space="0" w:color="auto"/>
        <w:bottom w:val="none" w:sz="0" w:space="0" w:color="auto"/>
        <w:right w:val="none" w:sz="0" w:space="0" w:color="auto"/>
      </w:divBdr>
    </w:div>
    <w:div w:id="907614307">
      <w:bodyDiv w:val="1"/>
      <w:marLeft w:val="0"/>
      <w:marRight w:val="0"/>
      <w:marTop w:val="0"/>
      <w:marBottom w:val="0"/>
      <w:divBdr>
        <w:top w:val="none" w:sz="0" w:space="0" w:color="auto"/>
        <w:left w:val="none" w:sz="0" w:space="0" w:color="auto"/>
        <w:bottom w:val="none" w:sz="0" w:space="0" w:color="auto"/>
        <w:right w:val="none" w:sz="0" w:space="0" w:color="auto"/>
      </w:divBdr>
    </w:div>
    <w:div w:id="913971009">
      <w:bodyDiv w:val="1"/>
      <w:marLeft w:val="0"/>
      <w:marRight w:val="0"/>
      <w:marTop w:val="0"/>
      <w:marBottom w:val="0"/>
      <w:divBdr>
        <w:top w:val="none" w:sz="0" w:space="0" w:color="auto"/>
        <w:left w:val="none" w:sz="0" w:space="0" w:color="auto"/>
        <w:bottom w:val="none" w:sz="0" w:space="0" w:color="auto"/>
        <w:right w:val="none" w:sz="0" w:space="0" w:color="auto"/>
      </w:divBdr>
      <w:divsChild>
        <w:div w:id="2053539">
          <w:marLeft w:val="360"/>
          <w:marRight w:val="0"/>
          <w:marTop w:val="0"/>
          <w:marBottom w:val="0"/>
          <w:divBdr>
            <w:top w:val="none" w:sz="0" w:space="0" w:color="auto"/>
            <w:left w:val="none" w:sz="0" w:space="0" w:color="auto"/>
            <w:bottom w:val="none" w:sz="0" w:space="0" w:color="auto"/>
            <w:right w:val="none" w:sz="0" w:space="0" w:color="auto"/>
          </w:divBdr>
        </w:div>
        <w:div w:id="313068749">
          <w:marLeft w:val="360"/>
          <w:marRight w:val="0"/>
          <w:marTop w:val="0"/>
          <w:marBottom w:val="0"/>
          <w:divBdr>
            <w:top w:val="none" w:sz="0" w:space="0" w:color="auto"/>
            <w:left w:val="none" w:sz="0" w:space="0" w:color="auto"/>
            <w:bottom w:val="none" w:sz="0" w:space="0" w:color="auto"/>
            <w:right w:val="none" w:sz="0" w:space="0" w:color="auto"/>
          </w:divBdr>
        </w:div>
        <w:div w:id="914779821">
          <w:marLeft w:val="360"/>
          <w:marRight w:val="0"/>
          <w:marTop w:val="0"/>
          <w:marBottom w:val="0"/>
          <w:divBdr>
            <w:top w:val="none" w:sz="0" w:space="0" w:color="auto"/>
            <w:left w:val="none" w:sz="0" w:space="0" w:color="auto"/>
            <w:bottom w:val="none" w:sz="0" w:space="0" w:color="auto"/>
            <w:right w:val="none" w:sz="0" w:space="0" w:color="auto"/>
          </w:divBdr>
        </w:div>
      </w:divsChild>
    </w:div>
    <w:div w:id="915478426">
      <w:bodyDiv w:val="1"/>
      <w:marLeft w:val="0"/>
      <w:marRight w:val="0"/>
      <w:marTop w:val="0"/>
      <w:marBottom w:val="0"/>
      <w:divBdr>
        <w:top w:val="none" w:sz="0" w:space="0" w:color="auto"/>
        <w:left w:val="none" w:sz="0" w:space="0" w:color="auto"/>
        <w:bottom w:val="none" w:sz="0" w:space="0" w:color="auto"/>
        <w:right w:val="none" w:sz="0" w:space="0" w:color="auto"/>
      </w:divBdr>
      <w:divsChild>
        <w:div w:id="286160976">
          <w:marLeft w:val="778"/>
          <w:marRight w:val="0"/>
          <w:marTop w:val="0"/>
          <w:marBottom w:val="0"/>
          <w:divBdr>
            <w:top w:val="none" w:sz="0" w:space="0" w:color="auto"/>
            <w:left w:val="none" w:sz="0" w:space="0" w:color="auto"/>
            <w:bottom w:val="none" w:sz="0" w:space="0" w:color="auto"/>
            <w:right w:val="none" w:sz="0" w:space="0" w:color="auto"/>
          </w:divBdr>
        </w:div>
        <w:div w:id="1011295003">
          <w:marLeft w:val="418"/>
          <w:marRight w:val="0"/>
          <w:marTop w:val="0"/>
          <w:marBottom w:val="0"/>
          <w:divBdr>
            <w:top w:val="none" w:sz="0" w:space="0" w:color="auto"/>
            <w:left w:val="none" w:sz="0" w:space="0" w:color="auto"/>
            <w:bottom w:val="none" w:sz="0" w:space="0" w:color="auto"/>
            <w:right w:val="none" w:sz="0" w:space="0" w:color="auto"/>
          </w:divBdr>
        </w:div>
        <w:div w:id="1343362819">
          <w:marLeft w:val="778"/>
          <w:marRight w:val="0"/>
          <w:marTop w:val="0"/>
          <w:marBottom w:val="0"/>
          <w:divBdr>
            <w:top w:val="none" w:sz="0" w:space="0" w:color="auto"/>
            <w:left w:val="none" w:sz="0" w:space="0" w:color="auto"/>
            <w:bottom w:val="none" w:sz="0" w:space="0" w:color="auto"/>
            <w:right w:val="none" w:sz="0" w:space="0" w:color="auto"/>
          </w:divBdr>
        </w:div>
        <w:div w:id="1460878829">
          <w:marLeft w:val="778"/>
          <w:marRight w:val="0"/>
          <w:marTop w:val="0"/>
          <w:marBottom w:val="0"/>
          <w:divBdr>
            <w:top w:val="none" w:sz="0" w:space="0" w:color="auto"/>
            <w:left w:val="none" w:sz="0" w:space="0" w:color="auto"/>
            <w:bottom w:val="none" w:sz="0" w:space="0" w:color="auto"/>
            <w:right w:val="none" w:sz="0" w:space="0" w:color="auto"/>
          </w:divBdr>
        </w:div>
        <w:div w:id="1469933197">
          <w:marLeft w:val="778"/>
          <w:marRight w:val="0"/>
          <w:marTop w:val="0"/>
          <w:marBottom w:val="0"/>
          <w:divBdr>
            <w:top w:val="none" w:sz="0" w:space="0" w:color="auto"/>
            <w:left w:val="none" w:sz="0" w:space="0" w:color="auto"/>
            <w:bottom w:val="none" w:sz="0" w:space="0" w:color="auto"/>
            <w:right w:val="none" w:sz="0" w:space="0" w:color="auto"/>
          </w:divBdr>
        </w:div>
        <w:div w:id="2040665017">
          <w:marLeft w:val="778"/>
          <w:marRight w:val="0"/>
          <w:marTop w:val="0"/>
          <w:marBottom w:val="0"/>
          <w:divBdr>
            <w:top w:val="none" w:sz="0" w:space="0" w:color="auto"/>
            <w:left w:val="none" w:sz="0" w:space="0" w:color="auto"/>
            <w:bottom w:val="none" w:sz="0" w:space="0" w:color="auto"/>
            <w:right w:val="none" w:sz="0" w:space="0" w:color="auto"/>
          </w:divBdr>
        </w:div>
      </w:divsChild>
    </w:div>
    <w:div w:id="920023784">
      <w:bodyDiv w:val="1"/>
      <w:marLeft w:val="0"/>
      <w:marRight w:val="0"/>
      <w:marTop w:val="0"/>
      <w:marBottom w:val="0"/>
      <w:divBdr>
        <w:top w:val="none" w:sz="0" w:space="0" w:color="auto"/>
        <w:left w:val="none" w:sz="0" w:space="0" w:color="auto"/>
        <w:bottom w:val="none" w:sz="0" w:space="0" w:color="auto"/>
        <w:right w:val="none" w:sz="0" w:space="0" w:color="auto"/>
      </w:divBdr>
    </w:div>
    <w:div w:id="920288193">
      <w:bodyDiv w:val="1"/>
      <w:marLeft w:val="0"/>
      <w:marRight w:val="0"/>
      <w:marTop w:val="0"/>
      <w:marBottom w:val="0"/>
      <w:divBdr>
        <w:top w:val="none" w:sz="0" w:space="0" w:color="auto"/>
        <w:left w:val="none" w:sz="0" w:space="0" w:color="auto"/>
        <w:bottom w:val="none" w:sz="0" w:space="0" w:color="auto"/>
        <w:right w:val="none" w:sz="0" w:space="0" w:color="auto"/>
      </w:divBdr>
      <w:divsChild>
        <w:div w:id="745497208">
          <w:marLeft w:val="446"/>
          <w:marRight w:val="0"/>
          <w:marTop w:val="0"/>
          <w:marBottom w:val="0"/>
          <w:divBdr>
            <w:top w:val="none" w:sz="0" w:space="0" w:color="auto"/>
            <w:left w:val="none" w:sz="0" w:space="0" w:color="auto"/>
            <w:bottom w:val="none" w:sz="0" w:space="0" w:color="auto"/>
            <w:right w:val="none" w:sz="0" w:space="0" w:color="auto"/>
          </w:divBdr>
        </w:div>
        <w:div w:id="2111507389">
          <w:marLeft w:val="446"/>
          <w:marRight w:val="0"/>
          <w:marTop w:val="0"/>
          <w:marBottom w:val="0"/>
          <w:divBdr>
            <w:top w:val="none" w:sz="0" w:space="0" w:color="auto"/>
            <w:left w:val="none" w:sz="0" w:space="0" w:color="auto"/>
            <w:bottom w:val="none" w:sz="0" w:space="0" w:color="auto"/>
            <w:right w:val="none" w:sz="0" w:space="0" w:color="auto"/>
          </w:divBdr>
        </w:div>
      </w:divsChild>
    </w:div>
    <w:div w:id="927229279">
      <w:bodyDiv w:val="1"/>
      <w:marLeft w:val="0"/>
      <w:marRight w:val="0"/>
      <w:marTop w:val="0"/>
      <w:marBottom w:val="0"/>
      <w:divBdr>
        <w:top w:val="none" w:sz="0" w:space="0" w:color="auto"/>
        <w:left w:val="none" w:sz="0" w:space="0" w:color="auto"/>
        <w:bottom w:val="none" w:sz="0" w:space="0" w:color="auto"/>
        <w:right w:val="none" w:sz="0" w:space="0" w:color="auto"/>
      </w:divBdr>
      <w:divsChild>
        <w:div w:id="557933333">
          <w:marLeft w:val="360"/>
          <w:marRight w:val="0"/>
          <w:marTop w:val="0"/>
          <w:marBottom w:val="0"/>
          <w:divBdr>
            <w:top w:val="none" w:sz="0" w:space="0" w:color="auto"/>
            <w:left w:val="none" w:sz="0" w:space="0" w:color="auto"/>
            <w:bottom w:val="none" w:sz="0" w:space="0" w:color="auto"/>
            <w:right w:val="none" w:sz="0" w:space="0" w:color="auto"/>
          </w:divBdr>
        </w:div>
        <w:div w:id="881552265">
          <w:marLeft w:val="360"/>
          <w:marRight w:val="0"/>
          <w:marTop w:val="0"/>
          <w:marBottom w:val="0"/>
          <w:divBdr>
            <w:top w:val="none" w:sz="0" w:space="0" w:color="auto"/>
            <w:left w:val="none" w:sz="0" w:space="0" w:color="auto"/>
            <w:bottom w:val="none" w:sz="0" w:space="0" w:color="auto"/>
            <w:right w:val="none" w:sz="0" w:space="0" w:color="auto"/>
          </w:divBdr>
        </w:div>
        <w:div w:id="1203859812">
          <w:marLeft w:val="360"/>
          <w:marRight w:val="0"/>
          <w:marTop w:val="0"/>
          <w:marBottom w:val="0"/>
          <w:divBdr>
            <w:top w:val="none" w:sz="0" w:space="0" w:color="auto"/>
            <w:left w:val="none" w:sz="0" w:space="0" w:color="auto"/>
            <w:bottom w:val="none" w:sz="0" w:space="0" w:color="auto"/>
            <w:right w:val="none" w:sz="0" w:space="0" w:color="auto"/>
          </w:divBdr>
        </w:div>
      </w:divsChild>
    </w:div>
    <w:div w:id="933511271">
      <w:bodyDiv w:val="1"/>
      <w:marLeft w:val="0"/>
      <w:marRight w:val="0"/>
      <w:marTop w:val="0"/>
      <w:marBottom w:val="0"/>
      <w:divBdr>
        <w:top w:val="none" w:sz="0" w:space="0" w:color="auto"/>
        <w:left w:val="none" w:sz="0" w:space="0" w:color="auto"/>
        <w:bottom w:val="none" w:sz="0" w:space="0" w:color="auto"/>
        <w:right w:val="none" w:sz="0" w:space="0" w:color="auto"/>
      </w:divBdr>
    </w:div>
    <w:div w:id="943268043">
      <w:bodyDiv w:val="1"/>
      <w:marLeft w:val="0"/>
      <w:marRight w:val="0"/>
      <w:marTop w:val="0"/>
      <w:marBottom w:val="0"/>
      <w:divBdr>
        <w:top w:val="none" w:sz="0" w:space="0" w:color="auto"/>
        <w:left w:val="none" w:sz="0" w:space="0" w:color="auto"/>
        <w:bottom w:val="none" w:sz="0" w:space="0" w:color="auto"/>
        <w:right w:val="none" w:sz="0" w:space="0" w:color="auto"/>
      </w:divBdr>
    </w:div>
    <w:div w:id="947277212">
      <w:bodyDiv w:val="1"/>
      <w:marLeft w:val="0"/>
      <w:marRight w:val="0"/>
      <w:marTop w:val="0"/>
      <w:marBottom w:val="0"/>
      <w:divBdr>
        <w:top w:val="none" w:sz="0" w:space="0" w:color="auto"/>
        <w:left w:val="none" w:sz="0" w:space="0" w:color="auto"/>
        <w:bottom w:val="none" w:sz="0" w:space="0" w:color="auto"/>
        <w:right w:val="none" w:sz="0" w:space="0" w:color="auto"/>
      </w:divBdr>
    </w:div>
    <w:div w:id="949317198">
      <w:bodyDiv w:val="1"/>
      <w:marLeft w:val="0"/>
      <w:marRight w:val="0"/>
      <w:marTop w:val="0"/>
      <w:marBottom w:val="0"/>
      <w:divBdr>
        <w:top w:val="none" w:sz="0" w:space="0" w:color="auto"/>
        <w:left w:val="none" w:sz="0" w:space="0" w:color="auto"/>
        <w:bottom w:val="none" w:sz="0" w:space="0" w:color="auto"/>
        <w:right w:val="none" w:sz="0" w:space="0" w:color="auto"/>
      </w:divBdr>
    </w:div>
    <w:div w:id="964117781">
      <w:bodyDiv w:val="1"/>
      <w:marLeft w:val="0"/>
      <w:marRight w:val="0"/>
      <w:marTop w:val="0"/>
      <w:marBottom w:val="0"/>
      <w:divBdr>
        <w:top w:val="none" w:sz="0" w:space="0" w:color="auto"/>
        <w:left w:val="none" w:sz="0" w:space="0" w:color="auto"/>
        <w:bottom w:val="none" w:sz="0" w:space="0" w:color="auto"/>
        <w:right w:val="none" w:sz="0" w:space="0" w:color="auto"/>
      </w:divBdr>
      <w:divsChild>
        <w:div w:id="1301880442">
          <w:marLeft w:val="806"/>
          <w:marRight w:val="0"/>
          <w:marTop w:val="53"/>
          <w:marBottom w:val="0"/>
          <w:divBdr>
            <w:top w:val="none" w:sz="0" w:space="0" w:color="auto"/>
            <w:left w:val="none" w:sz="0" w:space="0" w:color="auto"/>
            <w:bottom w:val="none" w:sz="0" w:space="0" w:color="auto"/>
            <w:right w:val="none" w:sz="0" w:space="0" w:color="auto"/>
          </w:divBdr>
        </w:div>
      </w:divsChild>
    </w:div>
    <w:div w:id="964385456">
      <w:bodyDiv w:val="1"/>
      <w:marLeft w:val="0"/>
      <w:marRight w:val="0"/>
      <w:marTop w:val="0"/>
      <w:marBottom w:val="0"/>
      <w:divBdr>
        <w:top w:val="none" w:sz="0" w:space="0" w:color="auto"/>
        <w:left w:val="none" w:sz="0" w:space="0" w:color="auto"/>
        <w:bottom w:val="none" w:sz="0" w:space="0" w:color="auto"/>
        <w:right w:val="none" w:sz="0" w:space="0" w:color="auto"/>
      </w:divBdr>
    </w:div>
    <w:div w:id="996347697">
      <w:bodyDiv w:val="1"/>
      <w:marLeft w:val="0"/>
      <w:marRight w:val="0"/>
      <w:marTop w:val="0"/>
      <w:marBottom w:val="0"/>
      <w:divBdr>
        <w:top w:val="none" w:sz="0" w:space="0" w:color="auto"/>
        <w:left w:val="none" w:sz="0" w:space="0" w:color="auto"/>
        <w:bottom w:val="none" w:sz="0" w:space="0" w:color="auto"/>
        <w:right w:val="none" w:sz="0" w:space="0" w:color="auto"/>
      </w:divBdr>
    </w:div>
    <w:div w:id="1006716322">
      <w:bodyDiv w:val="1"/>
      <w:marLeft w:val="0"/>
      <w:marRight w:val="0"/>
      <w:marTop w:val="0"/>
      <w:marBottom w:val="0"/>
      <w:divBdr>
        <w:top w:val="none" w:sz="0" w:space="0" w:color="auto"/>
        <w:left w:val="none" w:sz="0" w:space="0" w:color="auto"/>
        <w:bottom w:val="none" w:sz="0" w:space="0" w:color="auto"/>
        <w:right w:val="none" w:sz="0" w:space="0" w:color="auto"/>
      </w:divBdr>
    </w:div>
    <w:div w:id="1020938482">
      <w:bodyDiv w:val="1"/>
      <w:marLeft w:val="0"/>
      <w:marRight w:val="0"/>
      <w:marTop w:val="0"/>
      <w:marBottom w:val="0"/>
      <w:divBdr>
        <w:top w:val="none" w:sz="0" w:space="0" w:color="auto"/>
        <w:left w:val="none" w:sz="0" w:space="0" w:color="auto"/>
        <w:bottom w:val="none" w:sz="0" w:space="0" w:color="auto"/>
        <w:right w:val="none" w:sz="0" w:space="0" w:color="auto"/>
      </w:divBdr>
      <w:divsChild>
        <w:div w:id="1327511824">
          <w:marLeft w:val="288"/>
          <w:marRight w:val="0"/>
          <w:marTop w:val="30"/>
          <w:marBottom w:val="0"/>
          <w:divBdr>
            <w:top w:val="none" w:sz="0" w:space="0" w:color="auto"/>
            <w:left w:val="none" w:sz="0" w:space="0" w:color="auto"/>
            <w:bottom w:val="none" w:sz="0" w:space="0" w:color="auto"/>
            <w:right w:val="none" w:sz="0" w:space="0" w:color="auto"/>
          </w:divBdr>
        </w:div>
        <w:div w:id="1588415075">
          <w:marLeft w:val="288"/>
          <w:marRight w:val="29"/>
          <w:marTop w:val="11"/>
          <w:marBottom w:val="0"/>
          <w:divBdr>
            <w:top w:val="none" w:sz="0" w:space="0" w:color="auto"/>
            <w:left w:val="none" w:sz="0" w:space="0" w:color="auto"/>
            <w:bottom w:val="none" w:sz="0" w:space="0" w:color="auto"/>
            <w:right w:val="none" w:sz="0" w:space="0" w:color="auto"/>
          </w:divBdr>
        </w:div>
        <w:div w:id="1684627760">
          <w:marLeft w:val="288"/>
          <w:marRight w:val="29"/>
          <w:marTop w:val="30"/>
          <w:marBottom w:val="0"/>
          <w:divBdr>
            <w:top w:val="none" w:sz="0" w:space="0" w:color="auto"/>
            <w:left w:val="none" w:sz="0" w:space="0" w:color="auto"/>
            <w:bottom w:val="none" w:sz="0" w:space="0" w:color="auto"/>
            <w:right w:val="none" w:sz="0" w:space="0" w:color="auto"/>
          </w:divBdr>
        </w:div>
      </w:divsChild>
    </w:div>
    <w:div w:id="1026760572">
      <w:bodyDiv w:val="1"/>
      <w:marLeft w:val="0"/>
      <w:marRight w:val="0"/>
      <w:marTop w:val="0"/>
      <w:marBottom w:val="0"/>
      <w:divBdr>
        <w:top w:val="none" w:sz="0" w:space="0" w:color="auto"/>
        <w:left w:val="none" w:sz="0" w:space="0" w:color="auto"/>
        <w:bottom w:val="none" w:sz="0" w:space="0" w:color="auto"/>
        <w:right w:val="none" w:sz="0" w:space="0" w:color="auto"/>
      </w:divBdr>
      <w:divsChild>
        <w:div w:id="638270249">
          <w:marLeft w:val="274"/>
          <w:marRight w:val="0"/>
          <w:marTop w:val="0"/>
          <w:marBottom w:val="0"/>
          <w:divBdr>
            <w:top w:val="none" w:sz="0" w:space="0" w:color="auto"/>
            <w:left w:val="none" w:sz="0" w:space="0" w:color="auto"/>
            <w:bottom w:val="none" w:sz="0" w:space="0" w:color="auto"/>
            <w:right w:val="none" w:sz="0" w:space="0" w:color="auto"/>
          </w:divBdr>
        </w:div>
        <w:div w:id="1537935886">
          <w:marLeft w:val="274"/>
          <w:marRight w:val="0"/>
          <w:marTop w:val="0"/>
          <w:marBottom w:val="0"/>
          <w:divBdr>
            <w:top w:val="none" w:sz="0" w:space="0" w:color="auto"/>
            <w:left w:val="none" w:sz="0" w:space="0" w:color="auto"/>
            <w:bottom w:val="none" w:sz="0" w:space="0" w:color="auto"/>
            <w:right w:val="none" w:sz="0" w:space="0" w:color="auto"/>
          </w:divBdr>
        </w:div>
        <w:div w:id="1598519438">
          <w:marLeft w:val="274"/>
          <w:marRight w:val="0"/>
          <w:marTop w:val="0"/>
          <w:marBottom w:val="0"/>
          <w:divBdr>
            <w:top w:val="none" w:sz="0" w:space="0" w:color="auto"/>
            <w:left w:val="none" w:sz="0" w:space="0" w:color="auto"/>
            <w:bottom w:val="none" w:sz="0" w:space="0" w:color="auto"/>
            <w:right w:val="none" w:sz="0" w:space="0" w:color="auto"/>
          </w:divBdr>
        </w:div>
        <w:div w:id="1831870216">
          <w:marLeft w:val="274"/>
          <w:marRight w:val="0"/>
          <w:marTop w:val="0"/>
          <w:marBottom w:val="0"/>
          <w:divBdr>
            <w:top w:val="none" w:sz="0" w:space="0" w:color="auto"/>
            <w:left w:val="none" w:sz="0" w:space="0" w:color="auto"/>
            <w:bottom w:val="none" w:sz="0" w:space="0" w:color="auto"/>
            <w:right w:val="none" w:sz="0" w:space="0" w:color="auto"/>
          </w:divBdr>
        </w:div>
        <w:div w:id="1969435219">
          <w:marLeft w:val="274"/>
          <w:marRight w:val="0"/>
          <w:marTop w:val="0"/>
          <w:marBottom w:val="0"/>
          <w:divBdr>
            <w:top w:val="none" w:sz="0" w:space="0" w:color="auto"/>
            <w:left w:val="none" w:sz="0" w:space="0" w:color="auto"/>
            <w:bottom w:val="none" w:sz="0" w:space="0" w:color="auto"/>
            <w:right w:val="none" w:sz="0" w:space="0" w:color="auto"/>
          </w:divBdr>
        </w:div>
      </w:divsChild>
    </w:div>
    <w:div w:id="1040276375">
      <w:bodyDiv w:val="1"/>
      <w:marLeft w:val="0"/>
      <w:marRight w:val="0"/>
      <w:marTop w:val="0"/>
      <w:marBottom w:val="0"/>
      <w:divBdr>
        <w:top w:val="none" w:sz="0" w:space="0" w:color="auto"/>
        <w:left w:val="none" w:sz="0" w:space="0" w:color="auto"/>
        <w:bottom w:val="none" w:sz="0" w:space="0" w:color="auto"/>
        <w:right w:val="none" w:sz="0" w:space="0" w:color="auto"/>
      </w:divBdr>
    </w:div>
    <w:div w:id="1044863012">
      <w:bodyDiv w:val="1"/>
      <w:marLeft w:val="0"/>
      <w:marRight w:val="0"/>
      <w:marTop w:val="0"/>
      <w:marBottom w:val="0"/>
      <w:divBdr>
        <w:top w:val="none" w:sz="0" w:space="0" w:color="auto"/>
        <w:left w:val="none" w:sz="0" w:space="0" w:color="auto"/>
        <w:bottom w:val="none" w:sz="0" w:space="0" w:color="auto"/>
        <w:right w:val="none" w:sz="0" w:space="0" w:color="auto"/>
      </w:divBdr>
      <w:divsChild>
        <w:div w:id="632446070">
          <w:marLeft w:val="374"/>
          <w:marRight w:val="0"/>
          <w:marTop w:val="43"/>
          <w:marBottom w:val="0"/>
          <w:divBdr>
            <w:top w:val="none" w:sz="0" w:space="0" w:color="auto"/>
            <w:left w:val="none" w:sz="0" w:space="0" w:color="auto"/>
            <w:bottom w:val="none" w:sz="0" w:space="0" w:color="auto"/>
            <w:right w:val="none" w:sz="0" w:space="0" w:color="auto"/>
          </w:divBdr>
        </w:div>
        <w:div w:id="1574582101">
          <w:marLeft w:val="374"/>
          <w:marRight w:val="0"/>
          <w:marTop w:val="43"/>
          <w:marBottom w:val="0"/>
          <w:divBdr>
            <w:top w:val="none" w:sz="0" w:space="0" w:color="auto"/>
            <w:left w:val="none" w:sz="0" w:space="0" w:color="auto"/>
            <w:bottom w:val="none" w:sz="0" w:space="0" w:color="auto"/>
            <w:right w:val="none" w:sz="0" w:space="0" w:color="auto"/>
          </w:divBdr>
        </w:div>
      </w:divsChild>
    </w:div>
    <w:div w:id="1045837139">
      <w:bodyDiv w:val="1"/>
      <w:marLeft w:val="0"/>
      <w:marRight w:val="0"/>
      <w:marTop w:val="0"/>
      <w:marBottom w:val="0"/>
      <w:divBdr>
        <w:top w:val="none" w:sz="0" w:space="0" w:color="auto"/>
        <w:left w:val="none" w:sz="0" w:space="0" w:color="auto"/>
        <w:bottom w:val="none" w:sz="0" w:space="0" w:color="auto"/>
        <w:right w:val="none" w:sz="0" w:space="0" w:color="auto"/>
      </w:divBdr>
      <w:divsChild>
        <w:div w:id="205459865">
          <w:marLeft w:val="374"/>
          <w:marRight w:val="0"/>
          <w:marTop w:val="43"/>
          <w:marBottom w:val="0"/>
          <w:divBdr>
            <w:top w:val="none" w:sz="0" w:space="0" w:color="auto"/>
            <w:left w:val="none" w:sz="0" w:space="0" w:color="auto"/>
            <w:bottom w:val="none" w:sz="0" w:space="0" w:color="auto"/>
            <w:right w:val="none" w:sz="0" w:space="0" w:color="auto"/>
          </w:divBdr>
        </w:div>
        <w:div w:id="661737336">
          <w:marLeft w:val="374"/>
          <w:marRight w:val="0"/>
          <w:marTop w:val="43"/>
          <w:marBottom w:val="0"/>
          <w:divBdr>
            <w:top w:val="none" w:sz="0" w:space="0" w:color="auto"/>
            <w:left w:val="none" w:sz="0" w:space="0" w:color="auto"/>
            <w:bottom w:val="none" w:sz="0" w:space="0" w:color="auto"/>
            <w:right w:val="none" w:sz="0" w:space="0" w:color="auto"/>
          </w:divBdr>
        </w:div>
        <w:div w:id="1952279619">
          <w:marLeft w:val="374"/>
          <w:marRight w:val="0"/>
          <w:marTop w:val="43"/>
          <w:marBottom w:val="0"/>
          <w:divBdr>
            <w:top w:val="none" w:sz="0" w:space="0" w:color="auto"/>
            <w:left w:val="none" w:sz="0" w:space="0" w:color="auto"/>
            <w:bottom w:val="none" w:sz="0" w:space="0" w:color="auto"/>
            <w:right w:val="none" w:sz="0" w:space="0" w:color="auto"/>
          </w:divBdr>
        </w:div>
      </w:divsChild>
    </w:div>
    <w:div w:id="1049571313">
      <w:bodyDiv w:val="1"/>
      <w:marLeft w:val="0"/>
      <w:marRight w:val="0"/>
      <w:marTop w:val="0"/>
      <w:marBottom w:val="0"/>
      <w:divBdr>
        <w:top w:val="none" w:sz="0" w:space="0" w:color="auto"/>
        <w:left w:val="none" w:sz="0" w:space="0" w:color="auto"/>
        <w:bottom w:val="none" w:sz="0" w:space="0" w:color="auto"/>
        <w:right w:val="none" w:sz="0" w:space="0" w:color="auto"/>
      </w:divBdr>
    </w:div>
    <w:div w:id="1051345267">
      <w:bodyDiv w:val="1"/>
      <w:marLeft w:val="0"/>
      <w:marRight w:val="0"/>
      <w:marTop w:val="0"/>
      <w:marBottom w:val="0"/>
      <w:divBdr>
        <w:top w:val="none" w:sz="0" w:space="0" w:color="auto"/>
        <w:left w:val="none" w:sz="0" w:space="0" w:color="auto"/>
        <w:bottom w:val="none" w:sz="0" w:space="0" w:color="auto"/>
        <w:right w:val="none" w:sz="0" w:space="0" w:color="auto"/>
      </w:divBdr>
    </w:div>
    <w:div w:id="1065569292">
      <w:bodyDiv w:val="1"/>
      <w:marLeft w:val="0"/>
      <w:marRight w:val="0"/>
      <w:marTop w:val="0"/>
      <w:marBottom w:val="0"/>
      <w:divBdr>
        <w:top w:val="none" w:sz="0" w:space="0" w:color="auto"/>
        <w:left w:val="none" w:sz="0" w:space="0" w:color="auto"/>
        <w:bottom w:val="none" w:sz="0" w:space="0" w:color="auto"/>
        <w:right w:val="none" w:sz="0" w:space="0" w:color="auto"/>
      </w:divBdr>
      <w:divsChild>
        <w:div w:id="1181167134">
          <w:marLeft w:val="374"/>
          <w:marRight w:val="0"/>
          <w:marTop w:val="0"/>
          <w:marBottom w:val="0"/>
          <w:divBdr>
            <w:top w:val="none" w:sz="0" w:space="0" w:color="auto"/>
            <w:left w:val="none" w:sz="0" w:space="0" w:color="auto"/>
            <w:bottom w:val="none" w:sz="0" w:space="0" w:color="auto"/>
            <w:right w:val="none" w:sz="0" w:space="0" w:color="auto"/>
          </w:divBdr>
        </w:div>
      </w:divsChild>
    </w:div>
    <w:div w:id="1071777786">
      <w:bodyDiv w:val="1"/>
      <w:marLeft w:val="0"/>
      <w:marRight w:val="0"/>
      <w:marTop w:val="0"/>
      <w:marBottom w:val="0"/>
      <w:divBdr>
        <w:top w:val="none" w:sz="0" w:space="0" w:color="auto"/>
        <w:left w:val="none" w:sz="0" w:space="0" w:color="auto"/>
        <w:bottom w:val="none" w:sz="0" w:space="0" w:color="auto"/>
        <w:right w:val="none" w:sz="0" w:space="0" w:color="auto"/>
      </w:divBdr>
    </w:div>
    <w:div w:id="1074931246">
      <w:bodyDiv w:val="1"/>
      <w:marLeft w:val="0"/>
      <w:marRight w:val="0"/>
      <w:marTop w:val="0"/>
      <w:marBottom w:val="0"/>
      <w:divBdr>
        <w:top w:val="none" w:sz="0" w:space="0" w:color="auto"/>
        <w:left w:val="none" w:sz="0" w:space="0" w:color="auto"/>
        <w:bottom w:val="none" w:sz="0" w:space="0" w:color="auto"/>
        <w:right w:val="none" w:sz="0" w:space="0" w:color="auto"/>
      </w:divBdr>
    </w:div>
    <w:div w:id="1086728076">
      <w:bodyDiv w:val="1"/>
      <w:marLeft w:val="0"/>
      <w:marRight w:val="0"/>
      <w:marTop w:val="0"/>
      <w:marBottom w:val="0"/>
      <w:divBdr>
        <w:top w:val="none" w:sz="0" w:space="0" w:color="auto"/>
        <w:left w:val="none" w:sz="0" w:space="0" w:color="auto"/>
        <w:bottom w:val="none" w:sz="0" w:space="0" w:color="auto"/>
        <w:right w:val="none" w:sz="0" w:space="0" w:color="auto"/>
      </w:divBdr>
    </w:div>
    <w:div w:id="1104228921">
      <w:bodyDiv w:val="1"/>
      <w:marLeft w:val="0"/>
      <w:marRight w:val="0"/>
      <w:marTop w:val="0"/>
      <w:marBottom w:val="0"/>
      <w:divBdr>
        <w:top w:val="none" w:sz="0" w:space="0" w:color="auto"/>
        <w:left w:val="none" w:sz="0" w:space="0" w:color="auto"/>
        <w:bottom w:val="none" w:sz="0" w:space="0" w:color="auto"/>
        <w:right w:val="none" w:sz="0" w:space="0" w:color="auto"/>
      </w:divBdr>
    </w:div>
    <w:div w:id="1114324136">
      <w:bodyDiv w:val="1"/>
      <w:marLeft w:val="0"/>
      <w:marRight w:val="0"/>
      <w:marTop w:val="0"/>
      <w:marBottom w:val="0"/>
      <w:divBdr>
        <w:top w:val="none" w:sz="0" w:space="0" w:color="auto"/>
        <w:left w:val="none" w:sz="0" w:space="0" w:color="auto"/>
        <w:bottom w:val="none" w:sz="0" w:space="0" w:color="auto"/>
        <w:right w:val="none" w:sz="0" w:space="0" w:color="auto"/>
      </w:divBdr>
    </w:div>
    <w:div w:id="1118453669">
      <w:bodyDiv w:val="1"/>
      <w:marLeft w:val="0"/>
      <w:marRight w:val="0"/>
      <w:marTop w:val="0"/>
      <w:marBottom w:val="0"/>
      <w:divBdr>
        <w:top w:val="none" w:sz="0" w:space="0" w:color="auto"/>
        <w:left w:val="none" w:sz="0" w:space="0" w:color="auto"/>
        <w:bottom w:val="none" w:sz="0" w:space="0" w:color="auto"/>
        <w:right w:val="none" w:sz="0" w:space="0" w:color="auto"/>
      </w:divBdr>
    </w:div>
    <w:div w:id="1134373292">
      <w:bodyDiv w:val="1"/>
      <w:marLeft w:val="0"/>
      <w:marRight w:val="0"/>
      <w:marTop w:val="0"/>
      <w:marBottom w:val="0"/>
      <w:divBdr>
        <w:top w:val="none" w:sz="0" w:space="0" w:color="auto"/>
        <w:left w:val="none" w:sz="0" w:space="0" w:color="auto"/>
        <w:bottom w:val="none" w:sz="0" w:space="0" w:color="auto"/>
        <w:right w:val="none" w:sz="0" w:space="0" w:color="auto"/>
      </w:divBdr>
    </w:div>
    <w:div w:id="1143963218">
      <w:bodyDiv w:val="1"/>
      <w:marLeft w:val="0"/>
      <w:marRight w:val="0"/>
      <w:marTop w:val="0"/>
      <w:marBottom w:val="0"/>
      <w:divBdr>
        <w:top w:val="none" w:sz="0" w:space="0" w:color="auto"/>
        <w:left w:val="none" w:sz="0" w:space="0" w:color="auto"/>
        <w:bottom w:val="none" w:sz="0" w:space="0" w:color="auto"/>
        <w:right w:val="none" w:sz="0" w:space="0" w:color="auto"/>
      </w:divBdr>
    </w:div>
    <w:div w:id="1155880756">
      <w:bodyDiv w:val="1"/>
      <w:marLeft w:val="0"/>
      <w:marRight w:val="0"/>
      <w:marTop w:val="0"/>
      <w:marBottom w:val="0"/>
      <w:divBdr>
        <w:top w:val="none" w:sz="0" w:space="0" w:color="auto"/>
        <w:left w:val="none" w:sz="0" w:space="0" w:color="auto"/>
        <w:bottom w:val="none" w:sz="0" w:space="0" w:color="auto"/>
        <w:right w:val="none" w:sz="0" w:space="0" w:color="auto"/>
      </w:divBdr>
      <w:divsChild>
        <w:div w:id="294068532">
          <w:marLeft w:val="374"/>
          <w:marRight w:val="0"/>
          <w:marTop w:val="43"/>
          <w:marBottom w:val="0"/>
          <w:divBdr>
            <w:top w:val="none" w:sz="0" w:space="0" w:color="auto"/>
            <w:left w:val="none" w:sz="0" w:space="0" w:color="auto"/>
            <w:bottom w:val="none" w:sz="0" w:space="0" w:color="auto"/>
            <w:right w:val="none" w:sz="0" w:space="0" w:color="auto"/>
          </w:divBdr>
        </w:div>
        <w:div w:id="1739742910">
          <w:marLeft w:val="374"/>
          <w:marRight w:val="0"/>
          <w:marTop w:val="43"/>
          <w:marBottom w:val="0"/>
          <w:divBdr>
            <w:top w:val="none" w:sz="0" w:space="0" w:color="auto"/>
            <w:left w:val="none" w:sz="0" w:space="0" w:color="auto"/>
            <w:bottom w:val="none" w:sz="0" w:space="0" w:color="auto"/>
            <w:right w:val="none" w:sz="0" w:space="0" w:color="auto"/>
          </w:divBdr>
        </w:div>
        <w:div w:id="1902934435">
          <w:marLeft w:val="374"/>
          <w:marRight w:val="0"/>
          <w:marTop w:val="43"/>
          <w:marBottom w:val="0"/>
          <w:divBdr>
            <w:top w:val="none" w:sz="0" w:space="0" w:color="auto"/>
            <w:left w:val="none" w:sz="0" w:space="0" w:color="auto"/>
            <w:bottom w:val="none" w:sz="0" w:space="0" w:color="auto"/>
            <w:right w:val="none" w:sz="0" w:space="0" w:color="auto"/>
          </w:divBdr>
        </w:div>
      </w:divsChild>
    </w:div>
    <w:div w:id="1158614013">
      <w:bodyDiv w:val="1"/>
      <w:marLeft w:val="0"/>
      <w:marRight w:val="0"/>
      <w:marTop w:val="0"/>
      <w:marBottom w:val="0"/>
      <w:divBdr>
        <w:top w:val="none" w:sz="0" w:space="0" w:color="auto"/>
        <w:left w:val="none" w:sz="0" w:space="0" w:color="auto"/>
        <w:bottom w:val="none" w:sz="0" w:space="0" w:color="auto"/>
        <w:right w:val="none" w:sz="0" w:space="0" w:color="auto"/>
      </w:divBdr>
    </w:div>
    <w:div w:id="1166285326">
      <w:bodyDiv w:val="1"/>
      <w:marLeft w:val="0"/>
      <w:marRight w:val="0"/>
      <w:marTop w:val="0"/>
      <w:marBottom w:val="0"/>
      <w:divBdr>
        <w:top w:val="none" w:sz="0" w:space="0" w:color="auto"/>
        <w:left w:val="none" w:sz="0" w:space="0" w:color="auto"/>
        <w:bottom w:val="none" w:sz="0" w:space="0" w:color="auto"/>
        <w:right w:val="none" w:sz="0" w:space="0" w:color="auto"/>
      </w:divBdr>
      <w:divsChild>
        <w:div w:id="1079597324">
          <w:marLeft w:val="360"/>
          <w:marRight w:val="0"/>
          <w:marTop w:val="0"/>
          <w:marBottom w:val="0"/>
          <w:divBdr>
            <w:top w:val="none" w:sz="0" w:space="0" w:color="auto"/>
            <w:left w:val="none" w:sz="0" w:space="0" w:color="auto"/>
            <w:bottom w:val="none" w:sz="0" w:space="0" w:color="auto"/>
            <w:right w:val="none" w:sz="0" w:space="0" w:color="auto"/>
          </w:divBdr>
        </w:div>
        <w:div w:id="1230380780">
          <w:marLeft w:val="360"/>
          <w:marRight w:val="0"/>
          <w:marTop w:val="0"/>
          <w:marBottom w:val="0"/>
          <w:divBdr>
            <w:top w:val="none" w:sz="0" w:space="0" w:color="auto"/>
            <w:left w:val="none" w:sz="0" w:space="0" w:color="auto"/>
            <w:bottom w:val="none" w:sz="0" w:space="0" w:color="auto"/>
            <w:right w:val="none" w:sz="0" w:space="0" w:color="auto"/>
          </w:divBdr>
        </w:div>
        <w:div w:id="1378823568">
          <w:marLeft w:val="360"/>
          <w:marRight w:val="0"/>
          <w:marTop w:val="0"/>
          <w:marBottom w:val="0"/>
          <w:divBdr>
            <w:top w:val="none" w:sz="0" w:space="0" w:color="auto"/>
            <w:left w:val="none" w:sz="0" w:space="0" w:color="auto"/>
            <w:bottom w:val="none" w:sz="0" w:space="0" w:color="auto"/>
            <w:right w:val="none" w:sz="0" w:space="0" w:color="auto"/>
          </w:divBdr>
        </w:div>
      </w:divsChild>
    </w:div>
    <w:div w:id="1169558029">
      <w:bodyDiv w:val="1"/>
      <w:marLeft w:val="0"/>
      <w:marRight w:val="0"/>
      <w:marTop w:val="0"/>
      <w:marBottom w:val="0"/>
      <w:divBdr>
        <w:top w:val="none" w:sz="0" w:space="0" w:color="auto"/>
        <w:left w:val="none" w:sz="0" w:space="0" w:color="auto"/>
        <w:bottom w:val="none" w:sz="0" w:space="0" w:color="auto"/>
        <w:right w:val="none" w:sz="0" w:space="0" w:color="auto"/>
      </w:divBdr>
      <w:divsChild>
        <w:div w:id="267929505">
          <w:marLeft w:val="374"/>
          <w:marRight w:val="0"/>
          <w:marTop w:val="34"/>
          <w:marBottom w:val="0"/>
          <w:divBdr>
            <w:top w:val="none" w:sz="0" w:space="0" w:color="auto"/>
            <w:left w:val="none" w:sz="0" w:space="0" w:color="auto"/>
            <w:bottom w:val="none" w:sz="0" w:space="0" w:color="auto"/>
            <w:right w:val="none" w:sz="0" w:space="0" w:color="auto"/>
          </w:divBdr>
        </w:div>
        <w:div w:id="992872861">
          <w:marLeft w:val="374"/>
          <w:marRight w:val="0"/>
          <w:marTop w:val="34"/>
          <w:marBottom w:val="0"/>
          <w:divBdr>
            <w:top w:val="none" w:sz="0" w:space="0" w:color="auto"/>
            <w:left w:val="none" w:sz="0" w:space="0" w:color="auto"/>
            <w:bottom w:val="none" w:sz="0" w:space="0" w:color="auto"/>
            <w:right w:val="none" w:sz="0" w:space="0" w:color="auto"/>
          </w:divBdr>
        </w:div>
        <w:div w:id="1452359167">
          <w:marLeft w:val="374"/>
          <w:marRight w:val="0"/>
          <w:marTop w:val="34"/>
          <w:marBottom w:val="0"/>
          <w:divBdr>
            <w:top w:val="none" w:sz="0" w:space="0" w:color="auto"/>
            <w:left w:val="none" w:sz="0" w:space="0" w:color="auto"/>
            <w:bottom w:val="none" w:sz="0" w:space="0" w:color="auto"/>
            <w:right w:val="none" w:sz="0" w:space="0" w:color="auto"/>
          </w:divBdr>
        </w:div>
      </w:divsChild>
    </w:div>
    <w:div w:id="1184170160">
      <w:bodyDiv w:val="1"/>
      <w:marLeft w:val="0"/>
      <w:marRight w:val="0"/>
      <w:marTop w:val="0"/>
      <w:marBottom w:val="0"/>
      <w:divBdr>
        <w:top w:val="none" w:sz="0" w:space="0" w:color="auto"/>
        <w:left w:val="none" w:sz="0" w:space="0" w:color="auto"/>
        <w:bottom w:val="none" w:sz="0" w:space="0" w:color="auto"/>
        <w:right w:val="none" w:sz="0" w:space="0" w:color="auto"/>
      </w:divBdr>
      <w:divsChild>
        <w:div w:id="482281908">
          <w:marLeft w:val="374"/>
          <w:marRight w:val="0"/>
          <w:marTop w:val="43"/>
          <w:marBottom w:val="0"/>
          <w:divBdr>
            <w:top w:val="none" w:sz="0" w:space="0" w:color="auto"/>
            <w:left w:val="none" w:sz="0" w:space="0" w:color="auto"/>
            <w:bottom w:val="none" w:sz="0" w:space="0" w:color="auto"/>
            <w:right w:val="none" w:sz="0" w:space="0" w:color="auto"/>
          </w:divBdr>
        </w:div>
        <w:div w:id="583877470">
          <w:marLeft w:val="374"/>
          <w:marRight w:val="0"/>
          <w:marTop w:val="43"/>
          <w:marBottom w:val="0"/>
          <w:divBdr>
            <w:top w:val="none" w:sz="0" w:space="0" w:color="auto"/>
            <w:left w:val="none" w:sz="0" w:space="0" w:color="auto"/>
            <w:bottom w:val="none" w:sz="0" w:space="0" w:color="auto"/>
            <w:right w:val="none" w:sz="0" w:space="0" w:color="auto"/>
          </w:divBdr>
        </w:div>
        <w:div w:id="1026366149">
          <w:marLeft w:val="374"/>
          <w:marRight w:val="0"/>
          <w:marTop w:val="43"/>
          <w:marBottom w:val="0"/>
          <w:divBdr>
            <w:top w:val="none" w:sz="0" w:space="0" w:color="auto"/>
            <w:left w:val="none" w:sz="0" w:space="0" w:color="auto"/>
            <w:bottom w:val="none" w:sz="0" w:space="0" w:color="auto"/>
            <w:right w:val="none" w:sz="0" w:space="0" w:color="auto"/>
          </w:divBdr>
        </w:div>
        <w:div w:id="1922058438">
          <w:marLeft w:val="374"/>
          <w:marRight w:val="0"/>
          <w:marTop w:val="43"/>
          <w:marBottom w:val="0"/>
          <w:divBdr>
            <w:top w:val="none" w:sz="0" w:space="0" w:color="auto"/>
            <w:left w:val="none" w:sz="0" w:space="0" w:color="auto"/>
            <w:bottom w:val="none" w:sz="0" w:space="0" w:color="auto"/>
            <w:right w:val="none" w:sz="0" w:space="0" w:color="auto"/>
          </w:divBdr>
        </w:div>
      </w:divsChild>
    </w:div>
    <w:div w:id="1190412927">
      <w:bodyDiv w:val="1"/>
      <w:marLeft w:val="0"/>
      <w:marRight w:val="0"/>
      <w:marTop w:val="0"/>
      <w:marBottom w:val="0"/>
      <w:divBdr>
        <w:top w:val="none" w:sz="0" w:space="0" w:color="auto"/>
        <w:left w:val="none" w:sz="0" w:space="0" w:color="auto"/>
        <w:bottom w:val="none" w:sz="0" w:space="0" w:color="auto"/>
        <w:right w:val="none" w:sz="0" w:space="0" w:color="auto"/>
      </w:divBdr>
      <w:divsChild>
        <w:div w:id="1642266959">
          <w:marLeft w:val="374"/>
          <w:marRight w:val="0"/>
          <w:marTop w:val="43"/>
          <w:marBottom w:val="0"/>
          <w:divBdr>
            <w:top w:val="none" w:sz="0" w:space="0" w:color="auto"/>
            <w:left w:val="none" w:sz="0" w:space="0" w:color="auto"/>
            <w:bottom w:val="none" w:sz="0" w:space="0" w:color="auto"/>
            <w:right w:val="none" w:sz="0" w:space="0" w:color="auto"/>
          </w:divBdr>
        </w:div>
      </w:divsChild>
    </w:div>
    <w:div w:id="1206679772">
      <w:bodyDiv w:val="1"/>
      <w:marLeft w:val="0"/>
      <w:marRight w:val="0"/>
      <w:marTop w:val="0"/>
      <w:marBottom w:val="0"/>
      <w:divBdr>
        <w:top w:val="none" w:sz="0" w:space="0" w:color="auto"/>
        <w:left w:val="none" w:sz="0" w:space="0" w:color="auto"/>
        <w:bottom w:val="none" w:sz="0" w:space="0" w:color="auto"/>
        <w:right w:val="none" w:sz="0" w:space="0" w:color="auto"/>
      </w:divBdr>
      <w:divsChild>
        <w:div w:id="104152858">
          <w:marLeft w:val="274"/>
          <w:marRight w:val="0"/>
          <w:marTop w:val="0"/>
          <w:marBottom w:val="0"/>
          <w:divBdr>
            <w:top w:val="none" w:sz="0" w:space="0" w:color="auto"/>
            <w:left w:val="none" w:sz="0" w:space="0" w:color="auto"/>
            <w:bottom w:val="none" w:sz="0" w:space="0" w:color="auto"/>
            <w:right w:val="none" w:sz="0" w:space="0" w:color="auto"/>
          </w:divBdr>
        </w:div>
        <w:div w:id="137575420">
          <w:marLeft w:val="274"/>
          <w:marRight w:val="0"/>
          <w:marTop w:val="0"/>
          <w:marBottom w:val="0"/>
          <w:divBdr>
            <w:top w:val="none" w:sz="0" w:space="0" w:color="auto"/>
            <w:left w:val="none" w:sz="0" w:space="0" w:color="auto"/>
            <w:bottom w:val="none" w:sz="0" w:space="0" w:color="auto"/>
            <w:right w:val="none" w:sz="0" w:space="0" w:color="auto"/>
          </w:divBdr>
        </w:div>
        <w:div w:id="144276860">
          <w:marLeft w:val="274"/>
          <w:marRight w:val="0"/>
          <w:marTop w:val="0"/>
          <w:marBottom w:val="0"/>
          <w:divBdr>
            <w:top w:val="none" w:sz="0" w:space="0" w:color="auto"/>
            <w:left w:val="none" w:sz="0" w:space="0" w:color="auto"/>
            <w:bottom w:val="none" w:sz="0" w:space="0" w:color="auto"/>
            <w:right w:val="none" w:sz="0" w:space="0" w:color="auto"/>
          </w:divBdr>
        </w:div>
        <w:div w:id="273951587">
          <w:marLeft w:val="274"/>
          <w:marRight w:val="0"/>
          <w:marTop w:val="0"/>
          <w:marBottom w:val="0"/>
          <w:divBdr>
            <w:top w:val="none" w:sz="0" w:space="0" w:color="auto"/>
            <w:left w:val="none" w:sz="0" w:space="0" w:color="auto"/>
            <w:bottom w:val="none" w:sz="0" w:space="0" w:color="auto"/>
            <w:right w:val="none" w:sz="0" w:space="0" w:color="auto"/>
          </w:divBdr>
        </w:div>
        <w:div w:id="501120542">
          <w:marLeft w:val="274"/>
          <w:marRight w:val="0"/>
          <w:marTop w:val="0"/>
          <w:marBottom w:val="0"/>
          <w:divBdr>
            <w:top w:val="none" w:sz="0" w:space="0" w:color="auto"/>
            <w:left w:val="none" w:sz="0" w:space="0" w:color="auto"/>
            <w:bottom w:val="none" w:sz="0" w:space="0" w:color="auto"/>
            <w:right w:val="none" w:sz="0" w:space="0" w:color="auto"/>
          </w:divBdr>
        </w:div>
        <w:div w:id="530656607">
          <w:marLeft w:val="274"/>
          <w:marRight w:val="0"/>
          <w:marTop w:val="0"/>
          <w:marBottom w:val="0"/>
          <w:divBdr>
            <w:top w:val="none" w:sz="0" w:space="0" w:color="auto"/>
            <w:left w:val="none" w:sz="0" w:space="0" w:color="auto"/>
            <w:bottom w:val="none" w:sz="0" w:space="0" w:color="auto"/>
            <w:right w:val="none" w:sz="0" w:space="0" w:color="auto"/>
          </w:divBdr>
        </w:div>
        <w:div w:id="539322717">
          <w:marLeft w:val="274"/>
          <w:marRight w:val="0"/>
          <w:marTop w:val="0"/>
          <w:marBottom w:val="0"/>
          <w:divBdr>
            <w:top w:val="none" w:sz="0" w:space="0" w:color="auto"/>
            <w:left w:val="none" w:sz="0" w:space="0" w:color="auto"/>
            <w:bottom w:val="none" w:sz="0" w:space="0" w:color="auto"/>
            <w:right w:val="none" w:sz="0" w:space="0" w:color="auto"/>
          </w:divBdr>
        </w:div>
        <w:div w:id="576402729">
          <w:marLeft w:val="274"/>
          <w:marRight w:val="0"/>
          <w:marTop w:val="0"/>
          <w:marBottom w:val="0"/>
          <w:divBdr>
            <w:top w:val="none" w:sz="0" w:space="0" w:color="auto"/>
            <w:left w:val="none" w:sz="0" w:space="0" w:color="auto"/>
            <w:bottom w:val="none" w:sz="0" w:space="0" w:color="auto"/>
            <w:right w:val="none" w:sz="0" w:space="0" w:color="auto"/>
          </w:divBdr>
        </w:div>
        <w:div w:id="976491478">
          <w:marLeft w:val="274"/>
          <w:marRight w:val="0"/>
          <w:marTop w:val="0"/>
          <w:marBottom w:val="0"/>
          <w:divBdr>
            <w:top w:val="none" w:sz="0" w:space="0" w:color="auto"/>
            <w:left w:val="none" w:sz="0" w:space="0" w:color="auto"/>
            <w:bottom w:val="none" w:sz="0" w:space="0" w:color="auto"/>
            <w:right w:val="none" w:sz="0" w:space="0" w:color="auto"/>
          </w:divBdr>
        </w:div>
        <w:div w:id="1198349597">
          <w:marLeft w:val="274"/>
          <w:marRight w:val="0"/>
          <w:marTop w:val="0"/>
          <w:marBottom w:val="0"/>
          <w:divBdr>
            <w:top w:val="none" w:sz="0" w:space="0" w:color="auto"/>
            <w:left w:val="none" w:sz="0" w:space="0" w:color="auto"/>
            <w:bottom w:val="none" w:sz="0" w:space="0" w:color="auto"/>
            <w:right w:val="none" w:sz="0" w:space="0" w:color="auto"/>
          </w:divBdr>
        </w:div>
        <w:div w:id="1222405577">
          <w:marLeft w:val="274"/>
          <w:marRight w:val="0"/>
          <w:marTop w:val="0"/>
          <w:marBottom w:val="0"/>
          <w:divBdr>
            <w:top w:val="none" w:sz="0" w:space="0" w:color="auto"/>
            <w:left w:val="none" w:sz="0" w:space="0" w:color="auto"/>
            <w:bottom w:val="none" w:sz="0" w:space="0" w:color="auto"/>
            <w:right w:val="none" w:sz="0" w:space="0" w:color="auto"/>
          </w:divBdr>
        </w:div>
        <w:div w:id="1358044309">
          <w:marLeft w:val="274"/>
          <w:marRight w:val="0"/>
          <w:marTop w:val="0"/>
          <w:marBottom w:val="0"/>
          <w:divBdr>
            <w:top w:val="none" w:sz="0" w:space="0" w:color="auto"/>
            <w:left w:val="none" w:sz="0" w:space="0" w:color="auto"/>
            <w:bottom w:val="none" w:sz="0" w:space="0" w:color="auto"/>
            <w:right w:val="none" w:sz="0" w:space="0" w:color="auto"/>
          </w:divBdr>
        </w:div>
        <w:div w:id="1376202836">
          <w:marLeft w:val="274"/>
          <w:marRight w:val="0"/>
          <w:marTop w:val="0"/>
          <w:marBottom w:val="0"/>
          <w:divBdr>
            <w:top w:val="none" w:sz="0" w:space="0" w:color="auto"/>
            <w:left w:val="none" w:sz="0" w:space="0" w:color="auto"/>
            <w:bottom w:val="none" w:sz="0" w:space="0" w:color="auto"/>
            <w:right w:val="none" w:sz="0" w:space="0" w:color="auto"/>
          </w:divBdr>
        </w:div>
        <w:div w:id="1409107635">
          <w:marLeft w:val="274"/>
          <w:marRight w:val="0"/>
          <w:marTop w:val="0"/>
          <w:marBottom w:val="0"/>
          <w:divBdr>
            <w:top w:val="none" w:sz="0" w:space="0" w:color="auto"/>
            <w:left w:val="none" w:sz="0" w:space="0" w:color="auto"/>
            <w:bottom w:val="none" w:sz="0" w:space="0" w:color="auto"/>
            <w:right w:val="none" w:sz="0" w:space="0" w:color="auto"/>
          </w:divBdr>
        </w:div>
        <w:div w:id="1577088514">
          <w:marLeft w:val="274"/>
          <w:marRight w:val="0"/>
          <w:marTop w:val="0"/>
          <w:marBottom w:val="0"/>
          <w:divBdr>
            <w:top w:val="none" w:sz="0" w:space="0" w:color="auto"/>
            <w:left w:val="none" w:sz="0" w:space="0" w:color="auto"/>
            <w:bottom w:val="none" w:sz="0" w:space="0" w:color="auto"/>
            <w:right w:val="none" w:sz="0" w:space="0" w:color="auto"/>
          </w:divBdr>
        </w:div>
        <w:div w:id="1613710997">
          <w:marLeft w:val="274"/>
          <w:marRight w:val="0"/>
          <w:marTop w:val="0"/>
          <w:marBottom w:val="0"/>
          <w:divBdr>
            <w:top w:val="none" w:sz="0" w:space="0" w:color="auto"/>
            <w:left w:val="none" w:sz="0" w:space="0" w:color="auto"/>
            <w:bottom w:val="none" w:sz="0" w:space="0" w:color="auto"/>
            <w:right w:val="none" w:sz="0" w:space="0" w:color="auto"/>
          </w:divBdr>
        </w:div>
        <w:div w:id="1618755383">
          <w:marLeft w:val="274"/>
          <w:marRight w:val="0"/>
          <w:marTop w:val="0"/>
          <w:marBottom w:val="0"/>
          <w:divBdr>
            <w:top w:val="none" w:sz="0" w:space="0" w:color="auto"/>
            <w:left w:val="none" w:sz="0" w:space="0" w:color="auto"/>
            <w:bottom w:val="none" w:sz="0" w:space="0" w:color="auto"/>
            <w:right w:val="none" w:sz="0" w:space="0" w:color="auto"/>
          </w:divBdr>
        </w:div>
        <w:div w:id="1662349056">
          <w:marLeft w:val="274"/>
          <w:marRight w:val="0"/>
          <w:marTop w:val="0"/>
          <w:marBottom w:val="0"/>
          <w:divBdr>
            <w:top w:val="none" w:sz="0" w:space="0" w:color="auto"/>
            <w:left w:val="none" w:sz="0" w:space="0" w:color="auto"/>
            <w:bottom w:val="none" w:sz="0" w:space="0" w:color="auto"/>
            <w:right w:val="none" w:sz="0" w:space="0" w:color="auto"/>
          </w:divBdr>
        </w:div>
        <w:div w:id="1662544320">
          <w:marLeft w:val="274"/>
          <w:marRight w:val="0"/>
          <w:marTop w:val="0"/>
          <w:marBottom w:val="0"/>
          <w:divBdr>
            <w:top w:val="none" w:sz="0" w:space="0" w:color="auto"/>
            <w:left w:val="none" w:sz="0" w:space="0" w:color="auto"/>
            <w:bottom w:val="none" w:sz="0" w:space="0" w:color="auto"/>
            <w:right w:val="none" w:sz="0" w:space="0" w:color="auto"/>
          </w:divBdr>
        </w:div>
        <w:div w:id="1684361308">
          <w:marLeft w:val="274"/>
          <w:marRight w:val="0"/>
          <w:marTop w:val="0"/>
          <w:marBottom w:val="0"/>
          <w:divBdr>
            <w:top w:val="none" w:sz="0" w:space="0" w:color="auto"/>
            <w:left w:val="none" w:sz="0" w:space="0" w:color="auto"/>
            <w:bottom w:val="none" w:sz="0" w:space="0" w:color="auto"/>
            <w:right w:val="none" w:sz="0" w:space="0" w:color="auto"/>
          </w:divBdr>
        </w:div>
        <w:div w:id="1760516594">
          <w:marLeft w:val="274"/>
          <w:marRight w:val="0"/>
          <w:marTop w:val="0"/>
          <w:marBottom w:val="0"/>
          <w:divBdr>
            <w:top w:val="none" w:sz="0" w:space="0" w:color="auto"/>
            <w:left w:val="none" w:sz="0" w:space="0" w:color="auto"/>
            <w:bottom w:val="none" w:sz="0" w:space="0" w:color="auto"/>
            <w:right w:val="none" w:sz="0" w:space="0" w:color="auto"/>
          </w:divBdr>
        </w:div>
        <w:div w:id="1779178830">
          <w:marLeft w:val="274"/>
          <w:marRight w:val="0"/>
          <w:marTop w:val="0"/>
          <w:marBottom w:val="0"/>
          <w:divBdr>
            <w:top w:val="none" w:sz="0" w:space="0" w:color="auto"/>
            <w:left w:val="none" w:sz="0" w:space="0" w:color="auto"/>
            <w:bottom w:val="none" w:sz="0" w:space="0" w:color="auto"/>
            <w:right w:val="none" w:sz="0" w:space="0" w:color="auto"/>
          </w:divBdr>
        </w:div>
        <w:div w:id="1889762017">
          <w:marLeft w:val="274"/>
          <w:marRight w:val="0"/>
          <w:marTop w:val="0"/>
          <w:marBottom w:val="0"/>
          <w:divBdr>
            <w:top w:val="none" w:sz="0" w:space="0" w:color="auto"/>
            <w:left w:val="none" w:sz="0" w:space="0" w:color="auto"/>
            <w:bottom w:val="none" w:sz="0" w:space="0" w:color="auto"/>
            <w:right w:val="none" w:sz="0" w:space="0" w:color="auto"/>
          </w:divBdr>
        </w:div>
        <w:div w:id="2077312288">
          <w:marLeft w:val="274"/>
          <w:marRight w:val="0"/>
          <w:marTop w:val="0"/>
          <w:marBottom w:val="0"/>
          <w:divBdr>
            <w:top w:val="none" w:sz="0" w:space="0" w:color="auto"/>
            <w:left w:val="none" w:sz="0" w:space="0" w:color="auto"/>
            <w:bottom w:val="none" w:sz="0" w:space="0" w:color="auto"/>
            <w:right w:val="none" w:sz="0" w:space="0" w:color="auto"/>
          </w:divBdr>
        </w:div>
        <w:div w:id="2083284207">
          <w:marLeft w:val="274"/>
          <w:marRight w:val="0"/>
          <w:marTop w:val="0"/>
          <w:marBottom w:val="0"/>
          <w:divBdr>
            <w:top w:val="none" w:sz="0" w:space="0" w:color="auto"/>
            <w:left w:val="none" w:sz="0" w:space="0" w:color="auto"/>
            <w:bottom w:val="none" w:sz="0" w:space="0" w:color="auto"/>
            <w:right w:val="none" w:sz="0" w:space="0" w:color="auto"/>
          </w:divBdr>
        </w:div>
      </w:divsChild>
    </w:div>
    <w:div w:id="1230461156">
      <w:bodyDiv w:val="1"/>
      <w:marLeft w:val="0"/>
      <w:marRight w:val="0"/>
      <w:marTop w:val="0"/>
      <w:marBottom w:val="0"/>
      <w:divBdr>
        <w:top w:val="none" w:sz="0" w:space="0" w:color="auto"/>
        <w:left w:val="none" w:sz="0" w:space="0" w:color="auto"/>
        <w:bottom w:val="none" w:sz="0" w:space="0" w:color="auto"/>
        <w:right w:val="none" w:sz="0" w:space="0" w:color="auto"/>
      </w:divBdr>
    </w:div>
    <w:div w:id="1232501052">
      <w:bodyDiv w:val="1"/>
      <w:marLeft w:val="0"/>
      <w:marRight w:val="0"/>
      <w:marTop w:val="0"/>
      <w:marBottom w:val="0"/>
      <w:divBdr>
        <w:top w:val="none" w:sz="0" w:space="0" w:color="auto"/>
        <w:left w:val="none" w:sz="0" w:space="0" w:color="auto"/>
        <w:bottom w:val="none" w:sz="0" w:space="0" w:color="auto"/>
        <w:right w:val="none" w:sz="0" w:space="0" w:color="auto"/>
      </w:divBdr>
    </w:div>
    <w:div w:id="1233465972">
      <w:bodyDiv w:val="1"/>
      <w:marLeft w:val="0"/>
      <w:marRight w:val="0"/>
      <w:marTop w:val="0"/>
      <w:marBottom w:val="0"/>
      <w:divBdr>
        <w:top w:val="none" w:sz="0" w:space="0" w:color="auto"/>
        <w:left w:val="none" w:sz="0" w:space="0" w:color="auto"/>
        <w:bottom w:val="none" w:sz="0" w:space="0" w:color="auto"/>
        <w:right w:val="none" w:sz="0" w:space="0" w:color="auto"/>
      </w:divBdr>
    </w:div>
    <w:div w:id="1245799128">
      <w:bodyDiv w:val="1"/>
      <w:marLeft w:val="0"/>
      <w:marRight w:val="0"/>
      <w:marTop w:val="0"/>
      <w:marBottom w:val="0"/>
      <w:divBdr>
        <w:top w:val="none" w:sz="0" w:space="0" w:color="auto"/>
        <w:left w:val="none" w:sz="0" w:space="0" w:color="auto"/>
        <w:bottom w:val="none" w:sz="0" w:space="0" w:color="auto"/>
        <w:right w:val="none" w:sz="0" w:space="0" w:color="auto"/>
      </w:divBdr>
      <w:divsChild>
        <w:div w:id="674383478">
          <w:marLeft w:val="374"/>
          <w:marRight w:val="0"/>
          <w:marTop w:val="43"/>
          <w:marBottom w:val="0"/>
          <w:divBdr>
            <w:top w:val="none" w:sz="0" w:space="0" w:color="auto"/>
            <w:left w:val="none" w:sz="0" w:space="0" w:color="auto"/>
            <w:bottom w:val="none" w:sz="0" w:space="0" w:color="auto"/>
            <w:right w:val="none" w:sz="0" w:space="0" w:color="auto"/>
          </w:divBdr>
        </w:div>
        <w:div w:id="1575235075">
          <w:marLeft w:val="374"/>
          <w:marRight w:val="0"/>
          <w:marTop w:val="43"/>
          <w:marBottom w:val="0"/>
          <w:divBdr>
            <w:top w:val="none" w:sz="0" w:space="0" w:color="auto"/>
            <w:left w:val="none" w:sz="0" w:space="0" w:color="auto"/>
            <w:bottom w:val="none" w:sz="0" w:space="0" w:color="auto"/>
            <w:right w:val="none" w:sz="0" w:space="0" w:color="auto"/>
          </w:divBdr>
        </w:div>
        <w:div w:id="1982034838">
          <w:marLeft w:val="374"/>
          <w:marRight w:val="0"/>
          <w:marTop w:val="43"/>
          <w:marBottom w:val="0"/>
          <w:divBdr>
            <w:top w:val="none" w:sz="0" w:space="0" w:color="auto"/>
            <w:left w:val="none" w:sz="0" w:space="0" w:color="auto"/>
            <w:bottom w:val="none" w:sz="0" w:space="0" w:color="auto"/>
            <w:right w:val="none" w:sz="0" w:space="0" w:color="auto"/>
          </w:divBdr>
        </w:div>
      </w:divsChild>
    </w:div>
    <w:div w:id="1250890508">
      <w:bodyDiv w:val="1"/>
      <w:marLeft w:val="0"/>
      <w:marRight w:val="0"/>
      <w:marTop w:val="0"/>
      <w:marBottom w:val="0"/>
      <w:divBdr>
        <w:top w:val="none" w:sz="0" w:space="0" w:color="auto"/>
        <w:left w:val="none" w:sz="0" w:space="0" w:color="auto"/>
        <w:bottom w:val="none" w:sz="0" w:space="0" w:color="auto"/>
        <w:right w:val="none" w:sz="0" w:space="0" w:color="auto"/>
      </w:divBdr>
      <w:divsChild>
        <w:div w:id="430710711">
          <w:marLeft w:val="274"/>
          <w:marRight w:val="0"/>
          <w:marTop w:val="0"/>
          <w:marBottom w:val="0"/>
          <w:divBdr>
            <w:top w:val="none" w:sz="0" w:space="0" w:color="auto"/>
            <w:left w:val="none" w:sz="0" w:space="0" w:color="auto"/>
            <w:bottom w:val="none" w:sz="0" w:space="0" w:color="auto"/>
            <w:right w:val="none" w:sz="0" w:space="0" w:color="auto"/>
          </w:divBdr>
        </w:div>
      </w:divsChild>
    </w:div>
    <w:div w:id="1251621856">
      <w:bodyDiv w:val="1"/>
      <w:marLeft w:val="0"/>
      <w:marRight w:val="0"/>
      <w:marTop w:val="0"/>
      <w:marBottom w:val="0"/>
      <w:divBdr>
        <w:top w:val="none" w:sz="0" w:space="0" w:color="auto"/>
        <w:left w:val="none" w:sz="0" w:space="0" w:color="auto"/>
        <w:bottom w:val="none" w:sz="0" w:space="0" w:color="auto"/>
        <w:right w:val="none" w:sz="0" w:space="0" w:color="auto"/>
      </w:divBdr>
    </w:div>
    <w:div w:id="1254167137">
      <w:bodyDiv w:val="1"/>
      <w:marLeft w:val="0"/>
      <w:marRight w:val="0"/>
      <w:marTop w:val="0"/>
      <w:marBottom w:val="0"/>
      <w:divBdr>
        <w:top w:val="none" w:sz="0" w:space="0" w:color="auto"/>
        <w:left w:val="none" w:sz="0" w:space="0" w:color="auto"/>
        <w:bottom w:val="none" w:sz="0" w:space="0" w:color="auto"/>
        <w:right w:val="none" w:sz="0" w:space="0" w:color="auto"/>
      </w:divBdr>
    </w:div>
    <w:div w:id="1261109654">
      <w:bodyDiv w:val="1"/>
      <w:marLeft w:val="0"/>
      <w:marRight w:val="0"/>
      <w:marTop w:val="0"/>
      <w:marBottom w:val="0"/>
      <w:divBdr>
        <w:top w:val="none" w:sz="0" w:space="0" w:color="auto"/>
        <w:left w:val="none" w:sz="0" w:space="0" w:color="auto"/>
        <w:bottom w:val="none" w:sz="0" w:space="0" w:color="auto"/>
        <w:right w:val="none" w:sz="0" w:space="0" w:color="auto"/>
      </w:divBdr>
      <w:divsChild>
        <w:div w:id="506789966">
          <w:marLeft w:val="274"/>
          <w:marRight w:val="0"/>
          <w:marTop w:val="0"/>
          <w:marBottom w:val="0"/>
          <w:divBdr>
            <w:top w:val="none" w:sz="0" w:space="0" w:color="auto"/>
            <w:left w:val="none" w:sz="0" w:space="0" w:color="auto"/>
            <w:bottom w:val="none" w:sz="0" w:space="0" w:color="auto"/>
            <w:right w:val="none" w:sz="0" w:space="0" w:color="auto"/>
          </w:divBdr>
        </w:div>
        <w:div w:id="2010865138">
          <w:marLeft w:val="274"/>
          <w:marRight w:val="0"/>
          <w:marTop w:val="0"/>
          <w:marBottom w:val="0"/>
          <w:divBdr>
            <w:top w:val="none" w:sz="0" w:space="0" w:color="auto"/>
            <w:left w:val="none" w:sz="0" w:space="0" w:color="auto"/>
            <w:bottom w:val="none" w:sz="0" w:space="0" w:color="auto"/>
            <w:right w:val="none" w:sz="0" w:space="0" w:color="auto"/>
          </w:divBdr>
        </w:div>
      </w:divsChild>
    </w:div>
    <w:div w:id="1274441686">
      <w:bodyDiv w:val="1"/>
      <w:marLeft w:val="0"/>
      <w:marRight w:val="0"/>
      <w:marTop w:val="0"/>
      <w:marBottom w:val="0"/>
      <w:divBdr>
        <w:top w:val="none" w:sz="0" w:space="0" w:color="auto"/>
        <w:left w:val="none" w:sz="0" w:space="0" w:color="auto"/>
        <w:bottom w:val="none" w:sz="0" w:space="0" w:color="auto"/>
        <w:right w:val="none" w:sz="0" w:space="0" w:color="auto"/>
      </w:divBdr>
    </w:div>
    <w:div w:id="1287930411">
      <w:bodyDiv w:val="1"/>
      <w:marLeft w:val="0"/>
      <w:marRight w:val="0"/>
      <w:marTop w:val="0"/>
      <w:marBottom w:val="0"/>
      <w:divBdr>
        <w:top w:val="none" w:sz="0" w:space="0" w:color="auto"/>
        <w:left w:val="none" w:sz="0" w:space="0" w:color="auto"/>
        <w:bottom w:val="none" w:sz="0" w:space="0" w:color="auto"/>
        <w:right w:val="none" w:sz="0" w:space="0" w:color="auto"/>
      </w:divBdr>
    </w:div>
    <w:div w:id="1295256288">
      <w:bodyDiv w:val="1"/>
      <w:marLeft w:val="0"/>
      <w:marRight w:val="0"/>
      <w:marTop w:val="0"/>
      <w:marBottom w:val="0"/>
      <w:divBdr>
        <w:top w:val="none" w:sz="0" w:space="0" w:color="auto"/>
        <w:left w:val="none" w:sz="0" w:space="0" w:color="auto"/>
        <w:bottom w:val="none" w:sz="0" w:space="0" w:color="auto"/>
        <w:right w:val="none" w:sz="0" w:space="0" w:color="auto"/>
      </w:divBdr>
    </w:div>
    <w:div w:id="1296906533">
      <w:bodyDiv w:val="1"/>
      <w:marLeft w:val="0"/>
      <w:marRight w:val="0"/>
      <w:marTop w:val="0"/>
      <w:marBottom w:val="0"/>
      <w:divBdr>
        <w:top w:val="none" w:sz="0" w:space="0" w:color="auto"/>
        <w:left w:val="none" w:sz="0" w:space="0" w:color="auto"/>
        <w:bottom w:val="none" w:sz="0" w:space="0" w:color="auto"/>
        <w:right w:val="none" w:sz="0" w:space="0" w:color="auto"/>
      </w:divBdr>
    </w:div>
    <w:div w:id="1304695047">
      <w:bodyDiv w:val="1"/>
      <w:marLeft w:val="0"/>
      <w:marRight w:val="0"/>
      <w:marTop w:val="0"/>
      <w:marBottom w:val="0"/>
      <w:divBdr>
        <w:top w:val="none" w:sz="0" w:space="0" w:color="auto"/>
        <w:left w:val="none" w:sz="0" w:space="0" w:color="auto"/>
        <w:bottom w:val="none" w:sz="0" w:space="0" w:color="auto"/>
        <w:right w:val="none" w:sz="0" w:space="0" w:color="auto"/>
      </w:divBdr>
    </w:div>
    <w:div w:id="1320354173">
      <w:bodyDiv w:val="1"/>
      <w:marLeft w:val="0"/>
      <w:marRight w:val="0"/>
      <w:marTop w:val="0"/>
      <w:marBottom w:val="0"/>
      <w:divBdr>
        <w:top w:val="none" w:sz="0" w:space="0" w:color="auto"/>
        <w:left w:val="none" w:sz="0" w:space="0" w:color="auto"/>
        <w:bottom w:val="none" w:sz="0" w:space="0" w:color="auto"/>
        <w:right w:val="none" w:sz="0" w:space="0" w:color="auto"/>
      </w:divBdr>
      <w:divsChild>
        <w:div w:id="378676362">
          <w:marLeft w:val="274"/>
          <w:marRight w:val="0"/>
          <w:marTop w:val="0"/>
          <w:marBottom w:val="0"/>
          <w:divBdr>
            <w:top w:val="none" w:sz="0" w:space="0" w:color="auto"/>
            <w:left w:val="none" w:sz="0" w:space="0" w:color="auto"/>
            <w:bottom w:val="none" w:sz="0" w:space="0" w:color="auto"/>
            <w:right w:val="none" w:sz="0" w:space="0" w:color="auto"/>
          </w:divBdr>
        </w:div>
        <w:div w:id="938021924">
          <w:marLeft w:val="274"/>
          <w:marRight w:val="0"/>
          <w:marTop w:val="0"/>
          <w:marBottom w:val="0"/>
          <w:divBdr>
            <w:top w:val="none" w:sz="0" w:space="0" w:color="auto"/>
            <w:left w:val="none" w:sz="0" w:space="0" w:color="auto"/>
            <w:bottom w:val="none" w:sz="0" w:space="0" w:color="auto"/>
            <w:right w:val="none" w:sz="0" w:space="0" w:color="auto"/>
          </w:divBdr>
        </w:div>
        <w:div w:id="996417221">
          <w:marLeft w:val="274"/>
          <w:marRight w:val="0"/>
          <w:marTop w:val="0"/>
          <w:marBottom w:val="0"/>
          <w:divBdr>
            <w:top w:val="none" w:sz="0" w:space="0" w:color="auto"/>
            <w:left w:val="none" w:sz="0" w:space="0" w:color="auto"/>
            <w:bottom w:val="none" w:sz="0" w:space="0" w:color="auto"/>
            <w:right w:val="none" w:sz="0" w:space="0" w:color="auto"/>
          </w:divBdr>
        </w:div>
        <w:div w:id="1371223081">
          <w:marLeft w:val="274"/>
          <w:marRight w:val="0"/>
          <w:marTop w:val="0"/>
          <w:marBottom w:val="0"/>
          <w:divBdr>
            <w:top w:val="none" w:sz="0" w:space="0" w:color="auto"/>
            <w:left w:val="none" w:sz="0" w:space="0" w:color="auto"/>
            <w:bottom w:val="none" w:sz="0" w:space="0" w:color="auto"/>
            <w:right w:val="none" w:sz="0" w:space="0" w:color="auto"/>
          </w:divBdr>
        </w:div>
        <w:div w:id="1486584762">
          <w:marLeft w:val="274"/>
          <w:marRight w:val="0"/>
          <w:marTop w:val="0"/>
          <w:marBottom w:val="0"/>
          <w:divBdr>
            <w:top w:val="none" w:sz="0" w:space="0" w:color="auto"/>
            <w:left w:val="none" w:sz="0" w:space="0" w:color="auto"/>
            <w:bottom w:val="none" w:sz="0" w:space="0" w:color="auto"/>
            <w:right w:val="none" w:sz="0" w:space="0" w:color="auto"/>
          </w:divBdr>
        </w:div>
        <w:div w:id="1656377650">
          <w:marLeft w:val="274"/>
          <w:marRight w:val="0"/>
          <w:marTop w:val="0"/>
          <w:marBottom w:val="0"/>
          <w:divBdr>
            <w:top w:val="none" w:sz="0" w:space="0" w:color="auto"/>
            <w:left w:val="none" w:sz="0" w:space="0" w:color="auto"/>
            <w:bottom w:val="none" w:sz="0" w:space="0" w:color="auto"/>
            <w:right w:val="none" w:sz="0" w:space="0" w:color="auto"/>
          </w:divBdr>
        </w:div>
        <w:div w:id="1779638342">
          <w:marLeft w:val="274"/>
          <w:marRight w:val="0"/>
          <w:marTop w:val="0"/>
          <w:marBottom w:val="0"/>
          <w:divBdr>
            <w:top w:val="none" w:sz="0" w:space="0" w:color="auto"/>
            <w:left w:val="none" w:sz="0" w:space="0" w:color="auto"/>
            <w:bottom w:val="none" w:sz="0" w:space="0" w:color="auto"/>
            <w:right w:val="none" w:sz="0" w:space="0" w:color="auto"/>
          </w:divBdr>
        </w:div>
      </w:divsChild>
    </w:div>
    <w:div w:id="1323461345">
      <w:bodyDiv w:val="1"/>
      <w:marLeft w:val="0"/>
      <w:marRight w:val="0"/>
      <w:marTop w:val="0"/>
      <w:marBottom w:val="0"/>
      <w:divBdr>
        <w:top w:val="none" w:sz="0" w:space="0" w:color="auto"/>
        <w:left w:val="none" w:sz="0" w:space="0" w:color="auto"/>
        <w:bottom w:val="none" w:sz="0" w:space="0" w:color="auto"/>
        <w:right w:val="none" w:sz="0" w:space="0" w:color="auto"/>
      </w:divBdr>
    </w:div>
    <w:div w:id="1345479710">
      <w:bodyDiv w:val="1"/>
      <w:marLeft w:val="0"/>
      <w:marRight w:val="0"/>
      <w:marTop w:val="0"/>
      <w:marBottom w:val="0"/>
      <w:divBdr>
        <w:top w:val="none" w:sz="0" w:space="0" w:color="auto"/>
        <w:left w:val="none" w:sz="0" w:space="0" w:color="auto"/>
        <w:bottom w:val="none" w:sz="0" w:space="0" w:color="auto"/>
        <w:right w:val="none" w:sz="0" w:space="0" w:color="auto"/>
      </w:divBdr>
    </w:div>
    <w:div w:id="1350715602">
      <w:bodyDiv w:val="1"/>
      <w:marLeft w:val="0"/>
      <w:marRight w:val="0"/>
      <w:marTop w:val="0"/>
      <w:marBottom w:val="0"/>
      <w:divBdr>
        <w:top w:val="none" w:sz="0" w:space="0" w:color="auto"/>
        <w:left w:val="none" w:sz="0" w:space="0" w:color="auto"/>
        <w:bottom w:val="none" w:sz="0" w:space="0" w:color="auto"/>
        <w:right w:val="none" w:sz="0" w:space="0" w:color="auto"/>
      </w:divBdr>
    </w:div>
    <w:div w:id="1357120072">
      <w:bodyDiv w:val="1"/>
      <w:marLeft w:val="0"/>
      <w:marRight w:val="0"/>
      <w:marTop w:val="0"/>
      <w:marBottom w:val="0"/>
      <w:divBdr>
        <w:top w:val="none" w:sz="0" w:space="0" w:color="auto"/>
        <w:left w:val="none" w:sz="0" w:space="0" w:color="auto"/>
        <w:bottom w:val="none" w:sz="0" w:space="0" w:color="auto"/>
        <w:right w:val="none" w:sz="0" w:space="0" w:color="auto"/>
      </w:divBdr>
      <w:divsChild>
        <w:div w:id="1236892173">
          <w:marLeft w:val="374"/>
          <w:marRight w:val="0"/>
          <w:marTop w:val="34"/>
          <w:marBottom w:val="0"/>
          <w:divBdr>
            <w:top w:val="none" w:sz="0" w:space="0" w:color="auto"/>
            <w:left w:val="none" w:sz="0" w:space="0" w:color="auto"/>
            <w:bottom w:val="none" w:sz="0" w:space="0" w:color="auto"/>
            <w:right w:val="none" w:sz="0" w:space="0" w:color="auto"/>
          </w:divBdr>
        </w:div>
        <w:div w:id="1957560677">
          <w:marLeft w:val="374"/>
          <w:marRight w:val="0"/>
          <w:marTop w:val="34"/>
          <w:marBottom w:val="0"/>
          <w:divBdr>
            <w:top w:val="none" w:sz="0" w:space="0" w:color="auto"/>
            <w:left w:val="none" w:sz="0" w:space="0" w:color="auto"/>
            <w:bottom w:val="none" w:sz="0" w:space="0" w:color="auto"/>
            <w:right w:val="none" w:sz="0" w:space="0" w:color="auto"/>
          </w:divBdr>
        </w:div>
        <w:div w:id="1979801739">
          <w:marLeft w:val="374"/>
          <w:marRight w:val="0"/>
          <w:marTop w:val="34"/>
          <w:marBottom w:val="0"/>
          <w:divBdr>
            <w:top w:val="none" w:sz="0" w:space="0" w:color="auto"/>
            <w:left w:val="none" w:sz="0" w:space="0" w:color="auto"/>
            <w:bottom w:val="none" w:sz="0" w:space="0" w:color="auto"/>
            <w:right w:val="none" w:sz="0" w:space="0" w:color="auto"/>
          </w:divBdr>
        </w:div>
      </w:divsChild>
    </w:div>
    <w:div w:id="1381510881">
      <w:bodyDiv w:val="1"/>
      <w:marLeft w:val="0"/>
      <w:marRight w:val="0"/>
      <w:marTop w:val="0"/>
      <w:marBottom w:val="0"/>
      <w:divBdr>
        <w:top w:val="none" w:sz="0" w:space="0" w:color="auto"/>
        <w:left w:val="none" w:sz="0" w:space="0" w:color="auto"/>
        <w:bottom w:val="none" w:sz="0" w:space="0" w:color="auto"/>
        <w:right w:val="none" w:sz="0" w:space="0" w:color="auto"/>
      </w:divBdr>
    </w:div>
    <w:div w:id="1387143166">
      <w:bodyDiv w:val="1"/>
      <w:marLeft w:val="0"/>
      <w:marRight w:val="0"/>
      <w:marTop w:val="0"/>
      <w:marBottom w:val="0"/>
      <w:divBdr>
        <w:top w:val="none" w:sz="0" w:space="0" w:color="auto"/>
        <w:left w:val="none" w:sz="0" w:space="0" w:color="auto"/>
        <w:bottom w:val="none" w:sz="0" w:space="0" w:color="auto"/>
        <w:right w:val="none" w:sz="0" w:space="0" w:color="auto"/>
      </w:divBdr>
    </w:div>
    <w:div w:id="1391731768">
      <w:bodyDiv w:val="1"/>
      <w:marLeft w:val="0"/>
      <w:marRight w:val="0"/>
      <w:marTop w:val="0"/>
      <w:marBottom w:val="0"/>
      <w:divBdr>
        <w:top w:val="none" w:sz="0" w:space="0" w:color="auto"/>
        <w:left w:val="none" w:sz="0" w:space="0" w:color="auto"/>
        <w:bottom w:val="none" w:sz="0" w:space="0" w:color="auto"/>
        <w:right w:val="none" w:sz="0" w:space="0" w:color="auto"/>
      </w:divBdr>
    </w:div>
    <w:div w:id="1395658317">
      <w:bodyDiv w:val="1"/>
      <w:marLeft w:val="0"/>
      <w:marRight w:val="0"/>
      <w:marTop w:val="0"/>
      <w:marBottom w:val="0"/>
      <w:divBdr>
        <w:top w:val="none" w:sz="0" w:space="0" w:color="auto"/>
        <w:left w:val="none" w:sz="0" w:space="0" w:color="auto"/>
        <w:bottom w:val="none" w:sz="0" w:space="0" w:color="auto"/>
        <w:right w:val="none" w:sz="0" w:space="0" w:color="auto"/>
      </w:divBdr>
      <w:divsChild>
        <w:div w:id="1787236132">
          <w:marLeft w:val="30"/>
          <w:marRight w:val="0"/>
          <w:marTop w:val="90"/>
          <w:marBottom w:val="0"/>
          <w:divBdr>
            <w:top w:val="none" w:sz="0" w:space="0" w:color="auto"/>
            <w:left w:val="none" w:sz="0" w:space="0" w:color="auto"/>
            <w:bottom w:val="none" w:sz="0" w:space="0" w:color="auto"/>
            <w:right w:val="none" w:sz="0" w:space="0" w:color="auto"/>
          </w:divBdr>
          <w:divsChild>
            <w:div w:id="779689382">
              <w:marLeft w:val="0"/>
              <w:marRight w:val="0"/>
              <w:marTop w:val="0"/>
              <w:marBottom w:val="0"/>
              <w:divBdr>
                <w:top w:val="none" w:sz="0" w:space="0" w:color="auto"/>
                <w:left w:val="none" w:sz="0" w:space="0" w:color="auto"/>
                <w:bottom w:val="none" w:sz="0" w:space="0" w:color="auto"/>
                <w:right w:val="none" w:sz="0" w:space="0" w:color="auto"/>
              </w:divBdr>
              <w:divsChild>
                <w:div w:id="478546382">
                  <w:marLeft w:val="0"/>
                  <w:marRight w:val="0"/>
                  <w:marTop w:val="0"/>
                  <w:marBottom w:val="0"/>
                  <w:divBdr>
                    <w:top w:val="none" w:sz="0" w:space="0" w:color="auto"/>
                    <w:left w:val="none" w:sz="0" w:space="0" w:color="auto"/>
                    <w:bottom w:val="none" w:sz="0" w:space="0" w:color="auto"/>
                    <w:right w:val="none" w:sz="0" w:space="0" w:color="auto"/>
                  </w:divBdr>
                  <w:divsChild>
                    <w:div w:id="867454285">
                      <w:marLeft w:val="0"/>
                      <w:marRight w:val="0"/>
                      <w:marTop w:val="0"/>
                      <w:marBottom w:val="210"/>
                      <w:divBdr>
                        <w:top w:val="none" w:sz="0" w:space="0" w:color="auto"/>
                        <w:left w:val="none" w:sz="0" w:space="0" w:color="auto"/>
                        <w:bottom w:val="none" w:sz="0" w:space="0" w:color="auto"/>
                        <w:right w:val="none" w:sz="0" w:space="0" w:color="auto"/>
                      </w:divBdr>
                      <w:divsChild>
                        <w:div w:id="2138453044">
                          <w:marLeft w:val="0"/>
                          <w:marRight w:val="0"/>
                          <w:marTop w:val="0"/>
                          <w:marBottom w:val="0"/>
                          <w:divBdr>
                            <w:top w:val="none" w:sz="0" w:space="0" w:color="auto"/>
                            <w:left w:val="none" w:sz="0" w:space="0" w:color="auto"/>
                            <w:bottom w:val="none" w:sz="0" w:space="0" w:color="auto"/>
                            <w:right w:val="none" w:sz="0" w:space="0" w:color="auto"/>
                          </w:divBdr>
                          <w:divsChild>
                            <w:div w:id="1155412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402408811">
      <w:bodyDiv w:val="1"/>
      <w:marLeft w:val="0"/>
      <w:marRight w:val="0"/>
      <w:marTop w:val="0"/>
      <w:marBottom w:val="0"/>
      <w:divBdr>
        <w:top w:val="none" w:sz="0" w:space="0" w:color="auto"/>
        <w:left w:val="none" w:sz="0" w:space="0" w:color="auto"/>
        <w:bottom w:val="none" w:sz="0" w:space="0" w:color="auto"/>
        <w:right w:val="none" w:sz="0" w:space="0" w:color="auto"/>
      </w:divBdr>
      <w:divsChild>
        <w:div w:id="877014725">
          <w:marLeft w:val="274"/>
          <w:marRight w:val="0"/>
          <w:marTop w:val="0"/>
          <w:marBottom w:val="0"/>
          <w:divBdr>
            <w:top w:val="none" w:sz="0" w:space="0" w:color="auto"/>
            <w:left w:val="none" w:sz="0" w:space="0" w:color="auto"/>
            <w:bottom w:val="none" w:sz="0" w:space="0" w:color="auto"/>
            <w:right w:val="none" w:sz="0" w:space="0" w:color="auto"/>
          </w:divBdr>
        </w:div>
        <w:div w:id="1194424087">
          <w:marLeft w:val="274"/>
          <w:marRight w:val="0"/>
          <w:marTop w:val="0"/>
          <w:marBottom w:val="0"/>
          <w:divBdr>
            <w:top w:val="none" w:sz="0" w:space="0" w:color="auto"/>
            <w:left w:val="none" w:sz="0" w:space="0" w:color="auto"/>
            <w:bottom w:val="none" w:sz="0" w:space="0" w:color="auto"/>
            <w:right w:val="none" w:sz="0" w:space="0" w:color="auto"/>
          </w:divBdr>
        </w:div>
        <w:div w:id="1845439690">
          <w:marLeft w:val="274"/>
          <w:marRight w:val="0"/>
          <w:marTop w:val="0"/>
          <w:marBottom w:val="0"/>
          <w:divBdr>
            <w:top w:val="none" w:sz="0" w:space="0" w:color="auto"/>
            <w:left w:val="none" w:sz="0" w:space="0" w:color="auto"/>
            <w:bottom w:val="none" w:sz="0" w:space="0" w:color="auto"/>
            <w:right w:val="none" w:sz="0" w:space="0" w:color="auto"/>
          </w:divBdr>
        </w:div>
      </w:divsChild>
    </w:div>
    <w:div w:id="1409887316">
      <w:bodyDiv w:val="1"/>
      <w:marLeft w:val="0"/>
      <w:marRight w:val="0"/>
      <w:marTop w:val="0"/>
      <w:marBottom w:val="0"/>
      <w:divBdr>
        <w:top w:val="none" w:sz="0" w:space="0" w:color="auto"/>
        <w:left w:val="none" w:sz="0" w:space="0" w:color="auto"/>
        <w:bottom w:val="none" w:sz="0" w:space="0" w:color="auto"/>
        <w:right w:val="none" w:sz="0" w:space="0" w:color="auto"/>
      </w:divBdr>
    </w:div>
    <w:div w:id="1409962390">
      <w:bodyDiv w:val="1"/>
      <w:marLeft w:val="0"/>
      <w:marRight w:val="0"/>
      <w:marTop w:val="0"/>
      <w:marBottom w:val="0"/>
      <w:divBdr>
        <w:top w:val="none" w:sz="0" w:space="0" w:color="auto"/>
        <w:left w:val="none" w:sz="0" w:space="0" w:color="auto"/>
        <w:bottom w:val="none" w:sz="0" w:space="0" w:color="auto"/>
        <w:right w:val="none" w:sz="0" w:space="0" w:color="auto"/>
      </w:divBdr>
      <w:divsChild>
        <w:div w:id="533273230">
          <w:marLeft w:val="374"/>
          <w:marRight w:val="0"/>
          <w:marTop w:val="43"/>
          <w:marBottom w:val="0"/>
          <w:divBdr>
            <w:top w:val="none" w:sz="0" w:space="0" w:color="auto"/>
            <w:left w:val="none" w:sz="0" w:space="0" w:color="auto"/>
            <w:bottom w:val="none" w:sz="0" w:space="0" w:color="auto"/>
            <w:right w:val="none" w:sz="0" w:space="0" w:color="auto"/>
          </w:divBdr>
        </w:div>
      </w:divsChild>
    </w:div>
    <w:div w:id="1412384784">
      <w:bodyDiv w:val="1"/>
      <w:marLeft w:val="0"/>
      <w:marRight w:val="0"/>
      <w:marTop w:val="0"/>
      <w:marBottom w:val="0"/>
      <w:divBdr>
        <w:top w:val="none" w:sz="0" w:space="0" w:color="auto"/>
        <w:left w:val="none" w:sz="0" w:space="0" w:color="auto"/>
        <w:bottom w:val="none" w:sz="0" w:space="0" w:color="auto"/>
        <w:right w:val="none" w:sz="0" w:space="0" w:color="auto"/>
      </w:divBdr>
    </w:div>
    <w:div w:id="1412922641">
      <w:bodyDiv w:val="1"/>
      <w:marLeft w:val="0"/>
      <w:marRight w:val="0"/>
      <w:marTop w:val="0"/>
      <w:marBottom w:val="0"/>
      <w:divBdr>
        <w:top w:val="none" w:sz="0" w:space="0" w:color="auto"/>
        <w:left w:val="none" w:sz="0" w:space="0" w:color="auto"/>
        <w:bottom w:val="none" w:sz="0" w:space="0" w:color="auto"/>
        <w:right w:val="none" w:sz="0" w:space="0" w:color="auto"/>
      </w:divBdr>
    </w:div>
    <w:div w:id="1414665139">
      <w:bodyDiv w:val="1"/>
      <w:marLeft w:val="0"/>
      <w:marRight w:val="0"/>
      <w:marTop w:val="0"/>
      <w:marBottom w:val="0"/>
      <w:divBdr>
        <w:top w:val="none" w:sz="0" w:space="0" w:color="auto"/>
        <w:left w:val="none" w:sz="0" w:space="0" w:color="auto"/>
        <w:bottom w:val="none" w:sz="0" w:space="0" w:color="auto"/>
        <w:right w:val="none" w:sz="0" w:space="0" w:color="auto"/>
      </w:divBdr>
    </w:div>
    <w:div w:id="1416979336">
      <w:bodyDiv w:val="1"/>
      <w:marLeft w:val="0"/>
      <w:marRight w:val="0"/>
      <w:marTop w:val="0"/>
      <w:marBottom w:val="0"/>
      <w:divBdr>
        <w:top w:val="none" w:sz="0" w:space="0" w:color="auto"/>
        <w:left w:val="none" w:sz="0" w:space="0" w:color="auto"/>
        <w:bottom w:val="none" w:sz="0" w:space="0" w:color="auto"/>
        <w:right w:val="none" w:sz="0" w:space="0" w:color="auto"/>
      </w:divBdr>
    </w:div>
    <w:div w:id="1419522364">
      <w:bodyDiv w:val="1"/>
      <w:marLeft w:val="0"/>
      <w:marRight w:val="0"/>
      <w:marTop w:val="0"/>
      <w:marBottom w:val="0"/>
      <w:divBdr>
        <w:top w:val="none" w:sz="0" w:space="0" w:color="auto"/>
        <w:left w:val="none" w:sz="0" w:space="0" w:color="auto"/>
        <w:bottom w:val="none" w:sz="0" w:space="0" w:color="auto"/>
        <w:right w:val="none" w:sz="0" w:space="0" w:color="auto"/>
      </w:divBdr>
      <w:divsChild>
        <w:div w:id="417335729">
          <w:marLeft w:val="806"/>
          <w:marRight w:val="0"/>
          <w:marTop w:val="53"/>
          <w:marBottom w:val="0"/>
          <w:divBdr>
            <w:top w:val="none" w:sz="0" w:space="0" w:color="auto"/>
            <w:left w:val="none" w:sz="0" w:space="0" w:color="auto"/>
            <w:bottom w:val="none" w:sz="0" w:space="0" w:color="auto"/>
            <w:right w:val="none" w:sz="0" w:space="0" w:color="auto"/>
          </w:divBdr>
        </w:div>
        <w:div w:id="573049130">
          <w:marLeft w:val="806"/>
          <w:marRight w:val="0"/>
          <w:marTop w:val="53"/>
          <w:marBottom w:val="0"/>
          <w:divBdr>
            <w:top w:val="none" w:sz="0" w:space="0" w:color="auto"/>
            <w:left w:val="none" w:sz="0" w:space="0" w:color="auto"/>
            <w:bottom w:val="none" w:sz="0" w:space="0" w:color="auto"/>
            <w:right w:val="none" w:sz="0" w:space="0" w:color="auto"/>
          </w:divBdr>
        </w:div>
        <w:div w:id="589777534">
          <w:marLeft w:val="806"/>
          <w:marRight w:val="0"/>
          <w:marTop w:val="53"/>
          <w:marBottom w:val="0"/>
          <w:divBdr>
            <w:top w:val="none" w:sz="0" w:space="0" w:color="auto"/>
            <w:left w:val="none" w:sz="0" w:space="0" w:color="auto"/>
            <w:bottom w:val="none" w:sz="0" w:space="0" w:color="auto"/>
            <w:right w:val="none" w:sz="0" w:space="0" w:color="auto"/>
          </w:divBdr>
        </w:div>
        <w:div w:id="709454291">
          <w:marLeft w:val="806"/>
          <w:marRight w:val="0"/>
          <w:marTop w:val="53"/>
          <w:marBottom w:val="0"/>
          <w:divBdr>
            <w:top w:val="none" w:sz="0" w:space="0" w:color="auto"/>
            <w:left w:val="none" w:sz="0" w:space="0" w:color="auto"/>
            <w:bottom w:val="none" w:sz="0" w:space="0" w:color="auto"/>
            <w:right w:val="none" w:sz="0" w:space="0" w:color="auto"/>
          </w:divBdr>
        </w:div>
        <w:div w:id="727189968">
          <w:marLeft w:val="806"/>
          <w:marRight w:val="0"/>
          <w:marTop w:val="53"/>
          <w:marBottom w:val="0"/>
          <w:divBdr>
            <w:top w:val="none" w:sz="0" w:space="0" w:color="auto"/>
            <w:left w:val="none" w:sz="0" w:space="0" w:color="auto"/>
            <w:bottom w:val="none" w:sz="0" w:space="0" w:color="auto"/>
            <w:right w:val="none" w:sz="0" w:space="0" w:color="auto"/>
          </w:divBdr>
        </w:div>
        <w:div w:id="1003387607">
          <w:marLeft w:val="806"/>
          <w:marRight w:val="0"/>
          <w:marTop w:val="53"/>
          <w:marBottom w:val="0"/>
          <w:divBdr>
            <w:top w:val="none" w:sz="0" w:space="0" w:color="auto"/>
            <w:left w:val="none" w:sz="0" w:space="0" w:color="auto"/>
            <w:bottom w:val="none" w:sz="0" w:space="0" w:color="auto"/>
            <w:right w:val="none" w:sz="0" w:space="0" w:color="auto"/>
          </w:divBdr>
        </w:div>
        <w:div w:id="1034118253">
          <w:marLeft w:val="806"/>
          <w:marRight w:val="0"/>
          <w:marTop w:val="53"/>
          <w:marBottom w:val="0"/>
          <w:divBdr>
            <w:top w:val="none" w:sz="0" w:space="0" w:color="auto"/>
            <w:left w:val="none" w:sz="0" w:space="0" w:color="auto"/>
            <w:bottom w:val="none" w:sz="0" w:space="0" w:color="auto"/>
            <w:right w:val="none" w:sz="0" w:space="0" w:color="auto"/>
          </w:divBdr>
        </w:div>
        <w:div w:id="1553079245">
          <w:marLeft w:val="806"/>
          <w:marRight w:val="0"/>
          <w:marTop w:val="53"/>
          <w:marBottom w:val="0"/>
          <w:divBdr>
            <w:top w:val="none" w:sz="0" w:space="0" w:color="auto"/>
            <w:left w:val="none" w:sz="0" w:space="0" w:color="auto"/>
            <w:bottom w:val="none" w:sz="0" w:space="0" w:color="auto"/>
            <w:right w:val="none" w:sz="0" w:space="0" w:color="auto"/>
          </w:divBdr>
        </w:div>
        <w:div w:id="1839491998">
          <w:marLeft w:val="346"/>
          <w:marRight w:val="0"/>
          <w:marTop w:val="53"/>
          <w:marBottom w:val="0"/>
          <w:divBdr>
            <w:top w:val="none" w:sz="0" w:space="0" w:color="auto"/>
            <w:left w:val="none" w:sz="0" w:space="0" w:color="auto"/>
            <w:bottom w:val="none" w:sz="0" w:space="0" w:color="auto"/>
            <w:right w:val="none" w:sz="0" w:space="0" w:color="auto"/>
          </w:divBdr>
        </w:div>
        <w:div w:id="2011248915">
          <w:marLeft w:val="806"/>
          <w:marRight w:val="0"/>
          <w:marTop w:val="53"/>
          <w:marBottom w:val="0"/>
          <w:divBdr>
            <w:top w:val="none" w:sz="0" w:space="0" w:color="auto"/>
            <w:left w:val="none" w:sz="0" w:space="0" w:color="auto"/>
            <w:bottom w:val="none" w:sz="0" w:space="0" w:color="auto"/>
            <w:right w:val="none" w:sz="0" w:space="0" w:color="auto"/>
          </w:divBdr>
        </w:div>
        <w:div w:id="2135564631">
          <w:marLeft w:val="346"/>
          <w:marRight w:val="0"/>
          <w:marTop w:val="53"/>
          <w:marBottom w:val="0"/>
          <w:divBdr>
            <w:top w:val="none" w:sz="0" w:space="0" w:color="auto"/>
            <w:left w:val="none" w:sz="0" w:space="0" w:color="auto"/>
            <w:bottom w:val="none" w:sz="0" w:space="0" w:color="auto"/>
            <w:right w:val="none" w:sz="0" w:space="0" w:color="auto"/>
          </w:divBdr>
        </w:div>
      </w:divsChild>
    </w:div>
    <w:div w:id="1434590252">
      <w:bodyDiv w:val="1"/>
      <w:marLeft w:val="0"/>
      <w:marRight w:val="0"/>
      <w:marTop w:val="0"/>
      <w:marBottom w:val="0"/>
      <w:divBdr>
        <w:top w:val="none" w:sz="0" w:space="0" w:color="auto"/>
        <w:left w:val="none" w:sz="0" w:space="0" w:color="auto"/>
        <w:bottom w:val="none" w:sz="0" w:space="0" w:color="auto"/>
        <w:right w:val="none" w:sz="0" w:space="0" w:color="auto"/>
      </w:divBdr>
      <w:divsChild>
        <w:div w:id="10953376">
          <w:marLeft w:val="274"/>
          <w:marRight w:val="0"/>
          <w:marTop w:val="0"/>
          <w:marBottom w:val="0"/>
          <w:divBdr>
            <w:top w:val="none" w:sz="0" w:space="0" w:color="auto"/>
            <w:left w:val="none" w:sz="0" w:space="0" w:color="auto"/>
            <w:bottom w:val="none" w:sz="0" w:space="0" w:color="auto"/>
            <w:right w:val="none" w:sz="0" w:space="0" w:color="auto"/>
          </w:divBdr>
        </w:div>
        <w:div w:id="100995556">
          <w:marLeft w:val="274"/>
          <w:marRight w:val="0"/>
          <w:marTop w:val="0"/>
          <w:marBottom w:val="0"/>
          <w:divBdr>
            <w:top w:val="none" w:sz="0" w:space="0" w:color="auto"/>
            <w:left w:val="none" w:sz="0" w:space="0" w:color="auto"/>
            <w:bottom w:val="none" w:sz="0" w:space="0" w:color="auto"/>
            <w:right w:val="none" w:sz="0" w:space="0" w:color="auto"/>
          </w:divBdr>
        </w:div>
        <w:div w:id="1300383318">
          <w:marLeft w:val="274"/>
          <w:marRight w:val="0"/>
          <w:marTop w:val="0"/>
          <w:marBottom w:val="0"/>
          <w:divBdr>
            <w:top w:val="none" w:sz="0" w:space="0" w:color="auto"/>
            <w:left w:val="none" w:sz="0" w:space="0" w:color="auto"/>
            <w:bottom w:val="none" w:sz="0" w:space="0" w:color="auto"/>
            <w:right w:val="none" w:sz="0" w:space="0" w:color="auto"/>
          </w:divBdr>
        </w:div>
      </w:divsChild>
    </w:div>
    <w:div w:id="1463424797">
      <w:bodyDiv w:val="1"/>
      <w:marLeft w:val="0"/>
      <w:marRight w:val="0"/>
      <w:marTop w:val="0"/>
      <w:marBottom w:val="0"/>
      <w:divBdr>
        <w:top w:val="none" w:sz="0" w:space="0" w:color="auto"/>
        <w:left w:val="none" w:sz="0" w:space="0" w:color="auto"/>
        <w:bottom w:val="none" w:sz="0" w:space="0" w:color="auto"/>
        <w:right w:val="none" w:sz="0" w:space="0" w:color="auto"/>
      </w:divBdr>
      <w:divsChild>
        <w:div w:id="96756913">
          <w:marLeft w:val="374"/>
          <w:marRight w:val="0"/>
          <w:marTop w:val="43"/>
          <w:marBottom w:val="0"/>
          <w:divBdr>
            <w:top w:val="none" w:sz="0" w:space="0" w:color="auto"/>
            <w:left w:val="none" w:sz="0" w:space="0" w:color="auto"/>
            <w:bottom w:val="none" w:sz="0" w:space="0" w:color="auto"/>
            <w:right w:val="none" w:sz="0" w:space="0" w:color="auto"/>
          </w:divBdr>
        </w:div>
        <w:div w:id="838271429">
          <w:marLeft w:val="374"/>
          <w:marRight w:val="0"/>
          <w:marTop w:val="43"/>
          <w:marBottom w:val="0"/>
          <w:divBdr>
            <w:top w:val="none" w:sz="0" w:space="0" w:color="auto"/>
            <w:left w:val="none" w:sz="0" w:space="0" w:color="auto"/>
            <w:bottom w:val="none" w:sz="0" w:space="0" w:color="auto"/>
            <w:right w:val="none" w:sz="0" w:space="0" w:color="auto"/>
          </w:divBdr>
        </w:div>
        <w:div w:id="875238475">
          <w:marLeft w:val="374"/>
          <w:marRight w:val="0"/>
          <w:marTop w:val="43"/>
          <w:marBottom w:val="0"/>
          <w:divBdr>
            <w:top w:val="none" w:sz="0" w:space="0" w:color="auto"/>
            <w:left w:val="none" w:sz="0" w:space="0" w:color="auto"/>
            <w:bottom w:val="none" w:sz="0" w:space="0" w:color="auto"/>
            <w:right w:val="none" w:sz="0" w:space="0" w:color="auto"/>
          </w:divBdr>
        </w:div>
        <w:div w:id="1004822670">
          <w:marLeft w:val="374"/>
          <w:marRight w:val="0"/>
          <w:marTop w:val="43"/>
          <w:marBottom w:val="0"/>
          <w:divBdr>
            <w:top w:val="none" w:sz="0" w:space="0" w:color="auto"/>
            <w:left w:val="none" w:sz="0" w:space="0" w:color="auto"/>
            <w:bottom w:val="none" w:sz="0" w:space="0" w:color="auto"/>
            <w:right w:val="none" w:sz="0" w:space="0" w:color="auto"/>
          </w:divBdr>
        </w:div>
        <w:div w:id="1344823846">
          <w:marLeft w:val="374"/>
          <w:marRight w:val="0"/>
          <w:marTop w:val="43"/>
          <w:marBottom w:val="0"/>
          <w:divBdr>
            <w:top w:val="none" w:sz="0" w:space="0" w:color="auto"/>
            <w:left w:val="none" w:sz="0" w:space="0" w:color="auto"/>
            <w:bottom w:val="none" w:sz="0" w:space="0" w:color="auto"/>
            <w:right w:val="none" w:sz="0" w:space="0" w:color="auto"/>
          </w:divBdr>
        </w:div>
        <w:div w:id="1821918302">
          <w:marLeft w:val="374"/>
          <w:marRight w:val="0"/>
          <w:marTop w:val="43"/>
          <w:marBottom w:val="0"/>
          <w:divBdr>
            <w:top w:val="none" w:sz="0" w:space="0" w:color="auto"/>
            <w:left w:val="none" w:sz="0" w:space="0" w:color="auto"/>
            <w:bottom w:val="none" w:sz="0" w:space="0" w:color="auto"/>
            <w:right w:val="none" w:sz="0" w:space="0" w:color="auto"/>
          </w:divBdr>
        </w:div>
        <w:div w:id="1948418006">
          <w:marLeft w:val="374"/>
          <w:marRight w:val="0"/>
          <w:marTop w:val="43"/>
          <w:marBottom w:val="0"/>
          <w:divBdr>
            <w:top w:val="none" w:sz="0" w:space="0" w:color="auto"/>
            <w:left w:val="none" w:sz="0" w:space="0" w:color="auto"/>
            <w:bottom w:val="none" w:sz="0" w:space="0" w:color="auto"/>
            <w:right w:val="none" w:sz="0" w:space="0" w:color="auto"/>
          </w:divBdr>
        </w:div>
      </w:divsChild>
    </w:div>
    <w:div w:id="1475290419">
      <w:bodyDiv w:val="1"/>
      <w:marLeft w:val="0"/>
      <w:marRight w:val="0"/>
      <w:marTop w:val="0"/>
      <w:marBottom w:val="0"/>
      <w:divBdr>
        <w:top w:val="none" w:sz="0" w:space="0" w:color="auto"/>
        <w:left w:val="none" w:sz="0" w:space="0" w:color="auto"/>
        <w:bottom w:val="none" w:sz="0" w:space="0" w:color="auto"/>
        <w:right w:val="none" w:sz="0" w:space="0" w:color="auto"/>
      </w:divBdr>
    </w:div>
    <w:div w:id="1481193457">
      <w:bodyDiv w:val="1"/>
      <w:marLeft w:val="0"/>
      <w:marRight w:val="0"/>
      <w:marTop w:val="0"/>
      <w:marBottom w:val="0"/>
      <w:divBdr>
        <w:top w:val="none" w:sz="0" w:space="0" w:color="auto"/>
        <w:left w:val="none" w:sz="0" w:space="0" w:color="auto"/>
        <w:bottom w:val="none" w:sz="0" w:space="0" w:color="auto"/>
        <w:right w:val="none" w:sz="0" w:space="0" w:color="auto"/>
      </w:divBdr>
      <w:divsChild>
        <w:div w:id="1443111297">
          <w:marLeft w:val="274"/>
          <w:marRight w:val="0"/>
          <w:marTop w:val="0"/>
          <w:marBottom w:val="0"/>
          <w:divBdr>
            <w:top w:val="none" w:sz="0" w:space="0" w:color="auto"/>
            <w:left w:val="none" w:sz="0" w:space="0" w:color="auto"/>
            <w:bottom w:val="none" w:sz="0" w:space="0" w:color="auto"/>
            <w:right w:val="none" w:sz="0" w:space="0" w:color="auto"/>
          </w:divBdr>
        </w:div>
        <w:div w:id="1537162073">
          <w:marLeft w:val="274"/>
          <w:marRight w:val="0"/>
          <w:marTop w:val="0"/>
          <w:marBottom w:val="0"/>
          <w:divBdr>
            <w:top w:val="none" w:sz="0" w:space="0" w:color="auto"/>
            <w:left w:val="none" w:sz="0" w:space="0" w:color="auto"/>
            <w:bottom w:val="none" w:sz="0" w:space="0" w:color="auto"/>
            <w:right w:val="none" w:sz="0" w:space="0" w:color="auto"/>
          </w:divBdr>
        </w:div>
      </w:divsChild>
    </w:div>
    <w:div w:id="1492133443">
      <w:bodyDiv w:val="1"/>
      <w:marLeft w:val="0"/>
      <w:marRight w:val="0"/>
      <w:marTop w:val="0"/>
      <w:marBottom w:val="0"/>
      <w:divBdr>
        <w:top w:val="none" w:sz="0" w:space="0" w:color="auto"/>
        <w:left w:val="none" w:sz="0" w:space="0" w:color="auto"/>
        <w:bottom w:val="none" w:sz="0" w:space="0" w:color="auto"/>
        <w:right w:val="none" w:sz="0" w:space="0" w:color="auto"/>
      </w:divBdr>
      <w:divsChild>
        <w:div w:id="116029884">
          <w:marLeft w:val="274"/>
          <w:marRight w:val="0"/>
          <w:marTop w:val="0"/>
          <w:marBottom w:val="0"/>
          <w:divBdr>
            <w:top w:val="none" w:sz="0" w:space="0" w:color="auto"/>
            <w:left w:val="none" w:sz="0" w:space="0" w:color="auto"/>
            <w:bottom w:val="none" w:sz="0" w:space="0" w:color="auto"/>
            <w:right w:val="none" w:sz="0" w:space="0" w:color="auto"/>
          </w:divBdr>
        </w:div>
      </w:divsChild>
    </w:div>
    <w:div w:id="1495875346">
      <w:bodyDiv w:val="1"/>
      <w:marLeft w:val="0"/>
      <w:marRight w:val="0"/>
      <w:marTop w:val="0"/>
      <w:marBottom w:val="0"/>
      <w:divBdr>
        <w:top w:val="none" w:sz="0" w:space="0" w:color="auto"/>
        <w:left w:val="none" w:sz="0" w:space="0" w:color="auto"/>
        <w:bottom w:val="none" w:sz="0" w:space="0" w:color="auto"/>
        <w:right w:val="none" w:sz="0" w:space="0" w:color="auto"/>
      </w:divBdr>
      <w:divsChild>
        <w:div w:id="345134712">
          <w:marLeft w:val="418"/>
          <w:marRight w:val="0"/>
          <w:marTop w:val="0"/>
          <w:marBottom w:val="0"/>
          <w:divBdr>
            <w:top w:val="none" w:sz="0" w:space="0" w:color="auto"/>
            <w:left w:val="none" w:sz="0" w:space="0" w:color="auto"/>
            <w:bottom w:val="none" w:sz="0" w:space="0" w:color="auto"/>
            <w:right w:val="none" w:sz="0" w:space="0" w:color="auto"/>
          </w:divBdr>
        </w:div>
        <w:div w:id="925571818">
          <w:marLeft w:val="418"/>
          <w:marRight w:val="0"/>
          <w:marTop w:val="0"/>
          <w:marBottom w:val="0"/>
          <w:divBdr>
            <w:top w:val="none" w:sz="0" w:space="0" w:color="auto"/>
            <w:left w:val="none" w:sz="0" w:space="0" w:color="auto"/>
            <w:bottom w:val="none" w:sz="0" w:space="0" w:color="auto"/>
            <w:right w:val="none" w:sz="0" w:space="0" w:color="auto"/>
          </w:divBdr>
        </w:div>
        <w:div w:id="1706249560">
          <w:marLeft w:val="418"/>
          <w:marRight w:val="0"/>
          <w:marTop w:val="0"/>
          <w:marBottom w:val="0"/>
          <w:divBdr>
            <w:top w:val="none" w:sz="0" w:space="0" w:color="auto"/>
            <w:left w:val="none" w:sz="0" w:space="0" w:color="auto"/>
            <w:bottom w:val="none" w:sz="0" w:space="0" w:color="auto"/>
            <w:right w:val="none" w:sz="0" w:space="0" w:color="auto"/>
          </w:divBdr>
        </w:div>
      </w:divsChild>
    </w:div>
    <w:div w:id="1499274883">
      <w:bodyDiv w:val="1"/>
      <w:marLeft w:val="0"/>
      <w:marRight w:val="0"/>
      <w:marTop w:val="0"/>
      <w:marBottom w:val="0"/>
      <w:divBdr>
        <w:top w:val="none" w:sz="0" w:space="0" w:color="auto"/>
        <w:left w:val="none" w:sz="0" w:space="0" w:color="auto"/>
        <w:bottom w:val="none" w:sz="0" w:space="0" w:color="auto"/>
        <w:right w:val="none" w:sz="0" w:space="0" w:color="auto"/>
      </w:divBdr>
      <w:divsChild>
        <w:div w:id="1636174884">
          <w:marLeft w:val="374"/>
          <w:marRight w:val="0"/>
          <w:marTop w:val="0"/>
          <w:marBottom w:val="0"/>
          <w:divBdr>
            <w:top w:val="none" w:sz="0" w:space="0" w:color="auto"/>
            <w:left w:val="none" w:sz="0" w:space="0" w:color="auto"/>
            <w:bottom w:val="none" w:sz="0" w:space="0" w:color="auto"/>
            <w:right w:val="none" w:sz="0" w:space="0" w:color="auto"/>
          </w:divBdr>
        </w:div>
      </w:divsChild>
    </w:div>
    <w:div w:id="1503935469">
      <w:bodyDiv w:val="1"/>
      <w:marLeft w:val="0"/>
      <w:marRight w:val="0"/>
      <w:marTop w:val="0"/>
      <w:marBottom w:val="0"/>
      <w:divBdr>
        <w:top w:val="none" w:sz="0" w:space="0" w:color="auto"/>
        <w:left w:val="none" w:sz="0" w:space="0" w:color="auto"/>
        <w:bottom w:val="none" w:sz="0" w:space="0" w:color="auto"/>
        <w:right w:val="none" w:sz="0" w:space="0" w:color="auto"/>
      </w:divBdr>
      <w:divsChild>
        <w:div w:id="390692418">
          <w:marLeft w:val="547"/>
          <w:marRight w:val="0"/>
          <w:marTop w:val="53"/>
          <w:marBottom w:val="0"/>
          <w:divBdr>
            <w:top w:val="none" w:sz="0" w:space="0" w:color="auto"/>
            <w:left w:val="none" w:sz="0" w:space="0" w:color="auto"/>
            <w:bottom w:val="none" w:sz="0" w:space="0" w:color="auto"/>
            <w:right w:val="none" w:sz="0" w:space="0" w:color="auto"/>
          </w:divBdr>
        </w:div>
        <w:div w:id="459230267">
          <w:marLeft w:val="547"/>
          <w:marRight w:val="0"/>
          <w:marTop w:val="53"/>
          <w:marBottom w:val="0"/>
          <w:divBdr>
            <w:top w:val="none" w:sz="0" w:space="0" w:color="auto"/>
            <w:left w:val="none" w:sz="0" w:space="0" w:color="auto"/>
            <w:bottom w:val="none" w:sz="0" w:space="0" w:color="auto"/>
            <w:right w:val="none" w:sz="0" w:space="0" w:color="auto"/>
          </w:divBdr>
        </w:div>
        <w:div w:id="563224619">
          <w:marLeft w:val="547"/>
          <w:marRight w:val="0"/>
          <w:marTop w:val="53"/>
          <w:marBottom w:val="0"/>
          <w:divBdr>
            <w:top w:val="none" w:sz="0" w:space="0" w:color="auto"/>
            <w:left w:val="none" w:sz="0" w:space="0" w:color="auto"/>
            <w:bottom w:val="none" w:sz="0" w:space="0" w:color="auto"/>
            <w:right w:val="none" w:sz="0" w:space="0" w:color="auto"/>
          </w:divBdr>
        </w:div>
        <w:div w:id="688336536">
          <w:marLeft w:val="547"/>
          <w:marRight w:val="0"/>
          <w:marTop w:val="53"/>
          <w:marBottom w:val="0"/>
          <w:divBdr>
            <w:top w:val="none" w:sz="0" w:space="0" w:color="auto"/>
            <w:left w:val="none" w:sz="0" w:space="0" w:color="auto"/>
            <w:bottom w:val="none" w:sz="0" w:space="0" w:color="auto"/>
            <w:right w:val="none" w:sz="0" w:space="0" w:color="auto"/>
          </w:divBdr>
        </w:div>
        <w:div w:id="1007055048">
          <w:marLeft w:val="547"/>
          <w:marRight w:val="0"/>
          <w:marTop w:val="53"/>
          <w:marBottom w:val="0"/>
          <w:divBdr>
            <w:top w:val="none" w:sz="0" w:space="0" w:color="auto"/>
            <w:left w:val="none" w:sz="0" w:space="0" w:color="auto"/>
            <w:bottom w:val="none" w:sz="0" w:space="0" w:color="auto"/>
            <w:right w:val="none" w:sz="0" w:space="0" w:color="auto"/>
          </w:divBdr>
        </w:div>
        <w:div w:id="1624918827">
          <w:marLeft w:val="547"/>
          <w:marRight w:val="0"/>
          <w:marTop w:val="53"/>
          <w:marBottom w:val="0"/>
          <w:divBdr>
            <w:top w:val="none" w:sz="0" w:space="0" w:color="auto"/>
            <w:left w:val="none" w:sz="0" w:space="0" w:color="auto"/>
            <w:bottom w:val="none" w:sz="0" w:space="0" w:color="auto"/>
            <w:right w:val="none" w:sz="0" w:space="0" w:color="auto"/>
          </w:divBdr>
        </w:div>
        <w:div w:id="1773475091">
          <w:marLeft w:val="547"/>
          <w:marRight w:val="0"/>
          <w:marTop w:val="53"/>
          <w:marBottom w:val="0"/>
          <w:divBdr>
            <w:top w:val="none" w:sz="0" w:space="0" w:color="auto"/>
            <w:left w:val="none" w:sz="0" w:space="0" w:color="auto"/>
            <w:bottom w:val="none" w:sz="0" w:space="0" w:color="auto"/>
            <w:right w:val="none" w:sz="0" w:space="0" w:color="auto"/>
          </w:divBdr>
        </w:div>
      </w:divsChild>
    </w:div>
    <w:div w:id="1508055608">
      <w:bodyDiv w:val="1"/>
      <w:marLeft w:val="0"/>
      <w:marRight w:val="0"/>
      <w:marTop w:val="0"/>
      <w:marBottom w:val="0"/>
      <w:divBdr>
        <w:top w:val="none" w:sz="0" w:space="0" w:color="auto"/>
        <w:left w:val="none" w:sz="0" w:space="0" w:color="auto"/>
        <w:bottom w:val="none" w:sz="0" w:space="0" w:color="auto"/>
        <w:right w:val="none" w:sz="0" w:space="0" w:color="auto"/>
      </w:divBdr>
      <w:divsChild>
        <w:div w:id="47414261">
          <w:marLeft w:val="274"/>
          <w:marRight w:val="0"/>
          <w:marTop w:val="0"/>
          <w:marBottom w:val="0"/>
          <w:divBdr>
            <w:top w:val="none" w:sz="0" w:space="0" w:color="auto"/>
            <w:left w:val="none" w:sz="0" w:space="0" w:color="auto"/>
            <w:bottom w:val="none" w:sz="0" w:space="0" w:color="auto"/>
            <w:right w:val="none" w:sz="0" w:space="0" w:color="auto"/>
          </w:divBdr>
        </w:div>
        <w:div w:id="78984970">
          <w:marLeft w:val="274"/>
          <w:marRight w:val="0"/>
          <w:marTop w:val="0"/>
          <w:marBottom w:val="0"/>
          <w:divBdr>
            <w:top w:val="none" w:sz="0" w:space="0" w:color="auto"/>
            <w:left w:val="none" w:sz="0" w:space="0" w:color="auto"/>
            <w:bottom w:val="none" w:sz="0" w:space="0" w:color="auto"/>
            <w:right w:val="none" w:sz="0" w:space="0" w:color="auto"/>
          </w:divBdr>
        </w:div>
        <w:div w:id="167985797">
          <w:marLeft w:val="274"/>
          <w:marRight w:val="0"/>
          <w:marTop w:val="0"/>
          <w:marBottom w:val="0"/>
          <w:divBdr>
            <w:top w:val="none" w:sz="0" w:space="0" w:color="auto"/>
            <w:left w:val="none" w:sz="0" w:space="0" w:color="auto"/>
            <w:bottom w:val="none" w:sz="0" w:space="0" w:color="auto"/>
            <w:right w:val="none" w:sz="0" w:space="0" w:color="auto"/>
          </w:divBdr>
        </w:div>
        <w:div w:id="233976462">
          <w:marLeft w:val="274"/>
          <w:marRight w:val="0"/>
          <w:marTop w:val="0"/>
          <w:marBottom w:val="0"/>
          <w:divBdr>
            <w:top w:val="none" w:sz="0" w:space="0" w:color="auto"/>
            <w:left w:val="none" w:sz="0" w:space="0" w:color="auto"/>
            <w:bottom w:val="none" w:sz="0" w:space="0" w:color="auto"/>
            <w:right w:val="none" w:sz="0" w:space="0" w:color="auto"/>
          </w:divBdr>
        </w:div>
        <w:div w:id="287469695">
          <w:marLeft w:val="274"/>
          <w:marRight w:val="0"/>
          <w:marTop w:val="0"/>
          <w:marBottom w:val="0"/>
          <w:divBdr>
            <w:top w:val="none" w:sz="0" w:space="0" w:color="auto"/>
            <w:left w:val="none" w:sz="0" w:space="0" w:color="auto"/>
            <w:bottom w:val="none" w:sz="0" w:space="0" w:color="auto"/>
            <w:right w:val="none" w:sz="0" w:space="0" w:color="auto"/>
          </w:divBdr>
        </w:div>
        <w:div w:id="619341854">
          <w:marLeft w:val="274"/>
          <w:marRight w:val="0"/>
          <w:marTop w:val="0"/>
          <w:marBottom w:val="0"/>
          <w:divBdr>
            <w:top w:val="none" w:sz="0" w:space="0" w:color="auto"/>
            <w:left w:val="none" w:sz="0" w:space="0" w:color="auto"/>
            <w:bottom w:val="none" w:sz="0" w:space="0" w:color="auto"/>
            <w:right w:val="none" w:sz="0" w:space="0" w:color="auto"/>
          </w:divBdr>
        </w:div>
        <w:div w:id="633874497">
          <w:marLeft w:val="274"/>
          <w:marRight w:val="0"/>
          <w:marTop w:val="0"/>
          <w:marBottom w:val="0"/>
          <w:divBdr>
            <w:top w:val="none" w:sz="0" w:space="0" w:color="auto"/>
            <w:left w:val="none" w:sz="0" w:space="0" w:color="auto"/>
            <w:bottom w:val="none" w:sz="0" w:space="0" w:color="auto"/>
            <w:right w:val="none" w:sz="0" w:space="0" w:color="auto"/>
          </w:divBdr>
        </w:div>
        <w:div w:id="720130819">
          <w:marLeft w:val="274"/>
          <w:marRight w:val="0"/>
          <w:marTop w:val="0"/>
          <w:marBottom w:val="0"/>
          <w:divBdr>
            <w:top w:val="none" w:sz="0" w:space="0" w:color="auto"/>
            <w:left w:val="none" w:sz="0" w:space="0" w:color="auto"/>
            <w:bottom w:val="none" w:sz="0" w:space="0" w:color="auto"/>
            <w:right w:val="none" w:sz="0" w:space="0" w:color="auto"/>
          </w:divBdr>
        </w:div>
        <w:div w:id="720862623">
          <w:marLeft w:val="274"/>
          <w:marRight w:val="0"/>
          <w:marTop w:val="0"/>
          <w:marBottom w:val="0"/>
          <w:divBdr>
            <w:top w:val="none" w:sz="0" w:space="0" w:color="auto"/>
            <w:left w:val="none" w:sz="0" w:space="0" w:color="auto"/>
            <w:bottom w:val="none" w:sz="0" w:space="0" w:color="auto"/>
            <w:right w:val="none" w:sz="0" w:space="0" w:color="auto"/>
          </w:divBdr>
        </w:div>
        <w:div w:id="760032255">
          <w:marLeft w:val="274"/>
          <w:marRight w:val="0"/>
          <w:marTop w:val="0"/>
          <w:marBottom w:val="0"/>
          <w:divBdr>
            <w:top w:val="none" w:sz="0" w:space="0" w:color="auto"/>
            <w:left w:val="none" w:sz="0" w:space="0" w:color="auto"/>
            <w:bottom w:val="none" w:sz="0" w:space="0" w:color="auto"/>
            <w:right w:val="none" w:sz="0" w:space="0" w:color="auto"/>
          </w:divBdr>
        </w:div>
        <w:div w:id="879972682">
          <w:marLeft w:val="274"/>
          <w:marRight w:val="0"/>
          <w:marTop w:val="0"/>
          <w:marBottom w:val="0"/>
          <w:divBdr>
            <w:top w:val="none" w:sz="0" w:space="0" w:color="auto"/>
            <w:left w:val="none" w:sz="0" w:space="0" w:color="auto"/>
            <w:bottom w:val="none" w:sz="0" w:space="0" w:color="auto"/>
            <w:right w:val="none" w:sz="0" w:space="0" w:color="auto"/>
          </w:divBdr>
        </w:div>
        <w:div w:id="995379619">
          <w:marLeft w:val="274"/>
          <w:marRight w:val="0"/>
          <w:marTop w:val="0"/>
          <w:marBottom w:val="0"/>
          <w:divBdr>
            <w:top w:val="none" w:sz="0" w:space="0" w:color="auto"/>
            <w:left w:val="none" w:sz="0" w:space="0" w:color="auto"/>
            <w:bottom w:val="none" w:sz="0" w:space="0" w:color="auto"/>
            <w:right w:val="none" w:sz="0" w:space="0" w:color="auto"/>
          </w:divBdr>
        </w:div>
        <w:div w:id="1548682576">
          <w:marLeft w:val="274"/>
          <w:marRight w:val="0"/>
          <w:marTop w:val="0"/>
          <w:marBottom w:val="0"/>
          <w:divBdr>
            <w:top w:val="none" w:sz="0" w:space="0" w:color="auto"/>
            <w:left w:val="none" w:sz="0" w:space="0" w:color="auto"/>
            <w:bottom w:val="none" w:sz="0" w:space="0" w:color="auto"/>
            <w:right w:val="none" w:sz="0" w:space="0" w:color="auto"/>
          </w:divBdr>
        </w:div>
        <w:div w:id="1561281167">
          <w:marLeft w:val="274"/>
          <w:marRight w:val="0"/>
          <w:marTop w:val="0"/>
          <w:marBottom w:val="0"/>
          <w:divBdr>
            <w:top w:val="none" w:sz="0" w:space="0" w:color="auto"/>
            <w:left w:val="none" w:sz="0" w:space="0" w:color="auto"/>
            <w:bottom w:val="none" w:sz="0" w:space="0" w:color="auto"/>
            <w:right w:val="none" w:sz="0" w:space="0" w:color="auto"/>
          </w:divBdr>
        </w:div>
        <w:div w:id="1565068872">
          <w:marLeft w:val="274"/>
          <w:marRight w:val="0"/>
          <w:marTop w:val="0"/>
          <w:marBottom w:val="0"/>
          <w:divBdr>
            <w:top w:val="none" w:sz="0" w:space="0" w:color="auto"/>
            <w:left w:val="none" w:sz="0" w:space="0" w:color="auto"/>
            <w:bottom w:val="none" w:sz="0" w:space="0" w:color="auto"/>
            <w:right w:val="none" w:sz="0" w:space="0" w:color="auto"/>
          </w:divBdr>
        </w:div>
        <w:div w:id="1602640258">
          <w:marLeft w:val="274"/>
          <w:marRight w:val="0"/>
          <w:marTop w:val="0"/>
          <w:marBottom w:val="0"/>
          <w:divBdr>
            <w:top w:val="none" w:sz="0" w:space="0" w:color="auto"/>
            <w:left w:val="none" w:sz="0" w:space="0" w:color="auto"/>
            <w:bottom w:val="none" w:sz="0" w:space="0" w:color="auto"/>
            <w:right w:val="none" w:sz="0" w:space="0" w:color="auto"/>
          </w:divBdr>
        </w:div>
        <w:div w:id="1767730793">
          <w:marLeft w:val="274"/>
          <w:marRight w:val="0"/>
          <w:marTop w:val="0"/>
          <w:marBottom w:val="0"/>
          <w:divBdr>
            <w:top w:val="none" w:sz="0" w:space="0" w:color="auto"/>
            <w:left w:val="none" w:sz="0" w:space="0" w:color="auto"/>
            <w:bottom w:val="none" w:sz="0" w:space="0" w:color="auto"/>
            <w:right w:val="none" w:sz="0" w:space="0" w:color="auto"/>
          </w:divBdr>
        </w:div>
        <w:div w:id="1932084906">
          <w:marLeft w:val="274"/>
          <w:marRight w:val="0"/>
          <w:marTop w:val="0"/>
          <w:marBottom w:val="0"/>
          <w:divBdr>
            <w:top w:val="none" w:sz="0" w:space="0" w:color="auto"/>
            <w:left w:val="none" w:sz="0" w:space="0" w:color="auto"/>
            <w:bottom w:val="none" w:sz="0" w:space="0" w:color="auto"/>
            <w:right w:val="none" w:sz="0" w:space="0" w:color="auto"/>
          </w:divBdr>
        </w:div>
        <w:div w:id="1971401301">
          <w:marLeft w:val="274"/>
          <w:marRight w:val="0"/>
          <w:marTop w:val="0"/>
          <w:marBottom w:val="0"/>
          <w:divBdr>
            <w:top w:val="none" w:sz="0" w:space="0" w:color="auto"/>
            <w:left w:val="none" w:sz="0" w:space="0" w:color="auto"/>
            <w:bottom w:val="none" w:sz="0" w:space="0" w:color="auto"/>
            <w:right w:val="none" w:sz="0" w:space="0" w:color="auto"/>
          </w:divBdr>
        </w:div>
        <w:div w:id="2035183972">
          <w:marLeft w:val="274"/>
          <w:marRight w:val="0"/>
          <w:marTop w:val="0"/>
          <w:marBottom w:val="0"/>
          <w:divBdr>
            <w:top w:val="none" w:sz="0" w:space="0" w:color="auto"/>
            <w:left w:val="none" w:sz="0" w:space="0" w:color="auto"/>
            <w:bottom w:val="none" w:sz="0" w:space="0" w:color="auto"/>
            <w:right w:val="none" w:sz="0" w:space="0" w:color="auto"/>
          </w:divBdr>
        </w:div>
        <w:div w:id="2042435190">
          <w:marLeft w:val="274"/>
          <w:marRight w:val="0"/>
          <w:marTop w:val="0"/>
          <w:marBottom w:val="0"/>
          <w:divBdr>
            <w:top w:val="none" w:sz="0" w:space="0" w:color="auto"/>
            <w:left w:val="none" w:sz="0" w:space="0" w:color="auto"/>
            <w:bottom w:val="none" w:sz="0" w:space="0" w:color="auto"/>
            <w:right w:val="none" w:sz="0" w:space="0" w:color="auto"/>
          </w:divBdr>
        </w:div>
        <w:div w:id="2141413377">
          <w:marLeft w:val="274"/>
          <w:marRight w:val="0"/>
          <w:marTop w:val="0"/>
          <w:marBottom w:val="0"/>
          <w:divBdr>
            <w:top w:val="none" w:sz="0" w:space="0" w:color="auto"/>
            <w:left w:val="none" w:sz="0" w:space="0" w:color="auto"/>
            <w:bottom w:val="none" w:sz="0" w:space="0" w:color="auto"/>
            <w:right w:val="none" w:sz="0" w:space="0" w:color="auto"/>
          </w:divBdr>
        </w:div>
      </w:divsChild>
    </w:div>
    <w:div w:id="1514998150">
      <w:bodyDiv w:val="1"/>
      <w:marLeft w:val="0"/>
      <w:marRight w:val="0"/>
      <w:marTop w:val="0"/>
      <w:marBottom w:val="0"/>
      <w:divBdr>
        <w:top w:val="none" w:sz="0" w:space="0" w:color="auto"/>
        <w:left w:val="none" w:sz="0" w:space="0" w:color="auto"/>
        <w:bottom w:val="none" w:sz="0" w:space="0" w:color="auto"/>
        <w:right w:val="none" w:sz="0" w:space="0" w:color="auto"/>
      </w:divBdr>
      <w:divsChild>
        <w:div w:id="221213407">
          <w:marLeft w:val="360"/>
          <w:marRight w:val="0"/>
          <w:marTop w:val="0"/>
          <w:marBottom w:val="0"/>
          <w:divBdr>
            <w:top w:val="none" w:sz="0" w:space="0" w:color="auto"/>
            <w:left w:val="none" w:sz="0" w:space="0" w:color="auto"/>
            <w:bottom w:val="none" w:sz="0" w:space="0" w:color="auto"/>
            <w:right w:val="none" w:sz="0" w:space="0" w:color="auto"/>
          </w:divBdr>
        </w:div>
        <w:div w:id="572280113">
          <w:marLeft w:val="360"/>
          <w:marRight w:val="0"/>
          <w:marTop w:val="0"/>
          <w:marBottom w:val="0"/>
          <w:divBdr>
            <w:top w:val="none" w:sz="0" w:space="0" w:color="auto"/>
            <w:left w:val="none" w:sz="0" w:space="0" w:color="auto"/>
            <w:bottom w:val="none" w:sz="0" w:space="0" w:color="auto"/>
            <w:right w:val="none" w:sz="0" w:space="0" w:color="auto"/>
          </w:divBdr>
        </w:div>
        <w:div w:id="1959869363">
          <w:marLeft w:val="360"/>
          <w:marRight w:val="0"/>
          <w:marTop w:val="0"/>
          <w:marBottom w:val="0"/>
          <w:divBdr>
            <w:top w:val="none" w:sz="0" w:space="0" w:color="auto"/>
            <w:left w:val="none" w:sz="0" w:space="0" w:color="auto"/>
            <w:bottom w:val="none" w:sz="0" w:space="0" w:color="auto"/>
            <w:right w:val="none" w:sz="0" w:space="0" w:color="auto"/>
          </w:divBdr>
        </w:div>
      </w:divsChild>
    </w:div>
    <w:div w:id="1520894514">
      <w:bodyDiv w:val="1"/>
      <w:marLeft w:val="0"/>
      <w:marRight w:val="0"/>
      <w:marTop w:val="0"/>
      <w:marBottom w:val="0"/>
      <w:divBdr>
        <w:top w:val="none" w:sz="0" w:space="0" w:color="auto"/>
        <w:left w:val="none" w:sz="0" w:space="0" w:color="auto"/>
        <w:bottom w:val="none" w:sz="0" w:space="0" w:color="auto"/>
        <w:right w:val="none" w:sz="0" w:space="0" w:color="auto"/>
      </w:divBdr>
    </w:div>
    <w:div w:id="1520972894">
      <w:bodyDiv w:val="1"/>
      <w:marLeft w:val="0"/>
      <w:marRight w:val="0"/>
      <w:marTop w:val="0"/>
      <w:marBottom w:val="0"/>
      <w:divBdr>
        <w:top w:val="none" w:sz="0" w:space="0" w:color="auto"/>
        <w:left w:val="none" w:sz="0" w:space="0" w:color="auto"/>
        <w:bottom w:val="none" w:sz="0" w:space="0" w:color="auto"/>
        <w:right w:val="none" w:sz="0" w:space="0" w:color="auto"/>
      </w:divBdr>
      <w:divsChild>
        <w:div w:id="288586648">
          <w:marLeft w:val="374"/>
          <w:marRight w:val="0"/>
          <w:marTop w:val="43"/>
          <w:marBottom w:val="0"/>
          <w:divBdr>
            <w:top w:val="none" w:sz="0" w:space="0" w:color="auto"/>
            <w:left w:val="none" w:sz="0" w:space="0" w:color="auto"/>
            <w:bottom w:val="none" w:sz="0" w:space="0" w:color="auto"/>
            <w:right w:val="none" w:sz="0" w:space="0" w:color="auto"/>
          </w:divBdr>
        </w:div>
        <w:div w:id="785738141">
          <w:marLeft w:val="374"/>
          <w:marRight w:val="0"/>
          <w:marTop w:val="43"/>
          <w:marBottom w:val="0"/>
          <w:divBdr>
            <w:top w:val="none" w:sz="0" w:space="0" w:color="auto"/>
            <w:left w:val="none" w:sz="0" w:space="0" w:color="auto"/>
            <w:bottom w:val="none" w:sz="0" w:space="0" w:color="auto"/>
            <w:right w:val="none" w:sz="0" w:space="0" w:color="auto"/>
          </w:divBdr>
        </w:div>
      </w:divsChild>
    </w:div>
    <w:div w:id="1521774570">
      <w:bodyDiv w:val="1"/>
      <w:marLeft w:val="0"/>
      <w:marRight w:val="0"/>
      <w:marTop w:val="0"/>
      <w:marBottom w:val="0"/>
      <w:divBdr>
        <w:top w:val="none" w:sz="0" w:space="0" w:color="auto"/>
        <w:left w:val="none" w:sz="0" w:space="0" w:color="auto"/>
        <w:bottom w:val="none" w:sz="0" w:space="0" w:color="auto"/>
        <w:right w:val="none" w:sz="0" w:space="0" w:color="auto"/>
      </w:divBdr>
    </w:div>
    <w:div w:id="1528103451">
      <w:bodyDiv w:val="1"/>
      <w:marLeft w:val="0"/>
      <w:marRight w:val="0"/>
      <w:marTop w:val="0"/>
      <w:marBottom w:val="0"/>
      <w:divBdr>
        <w:top w:val="none" w:sz="0" w:space="0" w:color="auto"/>
        <w:left w:val="none" w:sz="0" w:space="0" w:color="auto"/>
        <w:bottom w:val="none" w:sz="0" w:space="0" w:color="auto"/>
        <w:right w:val="none" w:sz="0" w:space="0" w:color="auto"/>
      </w:divBdr>
      <w:divsChild>
        <w:div w:id="662709182">
          <w:marLeft w:val="274"/>
          <w:marRight w:val="0"/>
          <w:marTop w:val="0"/>
          <w:marBottom w:val="0"/>
          <w:divBdr>
            <w:top w:val="none" w:sz="0" w:space="0" w:color="auto"/>
            <w:left w:val="none" w:sz="0" w:space="0" w:color="auto"/>
            <w:bottom w:val="none" w:sz="0" w:space="0" w:color="auto"/>
            <w:right w:val="none" w:sz="0" w:space="0" w:color="auto"/>
          </w:divBdr>
        </w:div>
        <w:div w:id="1490517413">
          <w:marLeft w:val="274"/>
          <w:marRight w:val="0"/>
          <w:marTop w:val="0"/>
          <w:marBottom w:val="0"/>
          <w:divBdr>
            <w:top w:val="none" w:sz="0" w:space="0" w:color="auto"/>
            <w:left w:val="none" w:sz="0" w:space="0" w:color="auto"/>
            <w:bottom w:val="none" w:sz="0" w:space="0" w:color="auto"/>
            <w:right w:val="none" w:sz="0" w:space="0" w:color="auto"/>
          </w:divBdr>
        </w:div>
      </w:divsChild>
    </w:div>
    <w:div w:id="1537036582">
      <w:bodyDiv w:val="1"/>
      <w:marLeft w:val="0"/>
      <w:marRight w:val="0"/>
      <w:marTop w:val="0"/>
      <w:marBottom w:val="0"/>
      <w:divBdr>
        <w:top w:val="none" w:sz="0" w:space="0" w:color="auto"/>
        <w:left w:val="none" w:sz="0" w:space="0" w:color="auto"/>
        <w:bottom w:val="none" w:sz="0" w:space="0" w:color="auto"/>
        <w:right w:val="none" w:sz="0" w:space="0" w:color="auto"/>
      </w:divBdr>
      <w:divsChild>
        <w:div w:id="1323579161">
          <w:marLeft w:val="317"/>
          <w:marRight w:val="0"/>
          <w:marTop w:val="43"/>
          <w:marBottom w:val="0"/>
          <w:divBdr>
            <w:top w:val="none" w:sz="0" w:space="0" w:color="auto"/>
            <w:left w:val="none" w:sz="0" w:space="0" w:color="auto"/>
            <w:bottom w:val="none" w:sz="0" w:space="0" w:color="auto"/>
            <w:right w:val="none" w:sz="0" w:space="0" w:color="auto"/>
          </w:divBdr>
        </w:div>
      </w:divsChild>
    </w:div>
    <w:div w:id="1539852844">
      <w:bodyDiv w:val="1"/>
      <w:marLeft w:val="0"/>
      <w:marRight w:val="0"/>
      <w:marTop w:val="0"/>
      <w:marBottom w:val="0"/>
      <w:divBdr>
        <w:top w:val="none" w:sz="0" w:space="0" w:color="auto"/>
        <w:left w:val="none" w:sz="0" w:space="0" w:color="auto"/>
        <w:bottom w:val="none" w:sz="0" w:space="0" w:color="auto"/>
        <w:right w:val="none" w:sz="0" w:space="0" w:color="auto"/>
      </w:divBdr>
      <w:divsChild>
        <w:div w:id="875386375">
          <w:marLeft w:val="547"/>
          <w:marRight w:val="0"/>
          <w:marTop w:val="0"/>
          <w:marBottom w:val="0"/>
          <w:divBdr>
            <w:top w:val="none" w:sz="0" w:space="0" w:color="auto"/>
            <w:left w:val="none" w:sz="0" w:space="0" w:color="auto"/>
            <w:bottom w:val="none" w:sz="0" w:space="0" w:color="auto"/>
            <w:right w:val="none" w:sz="0" w:space="0" w:color="auto"/>
          </w:divBdr>
        </w:div>
      </w:divsChild>
    </w:div>
    <w:div w:id="1546792310">
      <w:bodyDiv w:val="1"/>
      <w:marLeft w:val="0"/>
      <w:marRight w:val="0"/>
      <w:marTop w:val="0"/>
      <w:marBottom w:val="0"/>
      <w:divBdr>
        <w:top w:val="none" w:sz="0" w:space="0" w:color="auto"/>
        <w:left w:val="none" w:sz="0" w:space="0" w:color="auto"/>
        <w:bottom w:val="none" w:sz="0" w:space="0" w:color="auto"/>
        <w:right w:val="none" w:sz="0" w:space="0" w:color="auto"/>
      </w:divBdr>
      <w:divsChild>
        <w:div w:id="39787732">
          <w:marLeft w:val="360"/>
          <w:marRight w:val="0"/>
          <w:marTop w:val="0"/>
          <w:marBottom w:val="0"/>
          <w:divBdr>
            <w:top w:val="none" w:sz="0" w:space="0" w:color="auto"/>
            <w:left w:val="none" w:sz="0" w:space="0" w:color="auto"/>
            <w:bottom w:val="none" w:sz="0" w:space="0" w:color="auto"/>
            <w:right w:val="none" w:sz="0" w:space="0" w:color="auto"/>
          </w:divBdr>
        </w:div>
        <w:div w:id="1487548702">
          <w:marLeft w:val="360"/>
          <w:marRight w:val="0"/>
          <w:marTop w:val="0"/>
          <w:marBottom w:val="0"/>
          <w:divBdr>
            <w:top w:val="none" w:sz="0" w:space="0" w:color="auto"/>
            <w:left w:val="none" w:sz="0" w:space="0" w:color="auto"/>
            <w:bottom w:val="none" w:sz="0" w:space="0" w:color="auto"/>
            <w:right w:val="none" w:sz="0" w:space="0" w:color="auto"/>
          </w:divBdr>
        </w:div>
        <w:div w:id="1717044081">
          <w:marLeft w:val="360"/>
          <w:marRight w:val="0"/>
          <w:marTop w:val="0"/>
          <w:marBottom w:val="0"/>
          <w:divBdr>
            <w:top w:val="none" w:sz="0" w:space="0" w:color="auto"/>
            <w:left w:val="none" w:sz="0" w:space="0" w:color="auto"/>
            <w:bottom w:val="none" w:sz="0" w:space="0" w:color="auto"/>
            <w:right w:val="none" w:sz="0" w:space="0" w:color="auto"/>
          </w:divBdr>
        </w:div>
      </w:divsChild>
    </w:div>
    <w:div w:id="1562984787">
      <w:bodyDiv w:val="1"/>
      <w:marLeft w:val="0"/>
      <w:marRight w:val="0"/>
      <w:marTop w:val="0"/>
      <w:marBottom w:val="0"/>
      <w:divBdr>
        <w:top w:val="none" w:sz="0" w:space="0" w:color="auto"/>
        <w:left w:val="none" w:sz="0" w:space="0" w:color="auto"/>
        <w:bottom w:val="none" w:sz="0" w:space="0" w:color="auto"/>
        <w:right w:val="none" w:sz="0" w:space="0" w:color="auto"/>
      </w:divBdr>
    </w:div>
    <w:div w:id="1568805745">
      <w:bodyDiv w:val="1"/>
      <w:marLeft w:val="0"/>
      <w:marRight w:val="0"/>
      <w:marTop w:val="0"/>
      <w:marBottom w:val="0"/>
      <w:divBdr>
        <w:top w:val="none" w:sz="0" w:space="0" w:color="auto"/>
        <w:left w:val="none" w:sz="0" w:space="0" w:color="auto"/>
        <w:bottom w:val="none" w:sz="0" w:space="0" w:color="auto"/>
        <w:right w:val="none" w:sz="0" w:space="0" w:color="auto"/>
      </w:divBdr>
    </w:div>
    <w:div w:id="1573660065">
      <w:bodyDiv w:val="1"/>
      <w:marLeft w:val="0"/>
      <w:marRight w:val="0"/>
      <w:marTop w:val="0"/>
      <w:marBottom w:val="0"/>
      <w:divBdr>
        <w:top w:val="none" w:sz="0" w:space="0" w:color="auto"/>
        <w:left w:val="none" w:sz="0" w:space="0" w:color="auto"/>
        <w:bottom w:val="none" w:sz="0" w:space="0" w:color="auto"/>
        <w:right w:val="none" w:sz="0" w:space="0" w:color="auto"/>
      </w:divBdr>
    </w:div>
    <w:div w:id="1576627381">
      <w:bodyDiv w:val="1"/>
      <w:marLeft w:val="0"/>
      <w:marRight w:val="0"/>
      <w:marTop w:val="0"/>
      <w:marBottom w:val="0"/>
      <w:divBdr>
        <w:top w:val="none" w:sz="0" w:space="0" w:color="auto"/>
        <w:left w:val="none" w:sz="0" w:space="0" w:color="auto"/>
        <w:bottom w:val="none" w:sz="0" w:space="0" w:color="auto"/>
        <w:right w:val="none" w:sz="0" w:space="0" w:color="auto"/>
      </w:divBdr>
    </w:div>
    <w:div w:id="1582367315">
      <w:bodyDiv w:val="1"/>
      <w:marLeft w:val="0"/>
      <w:marRight w:val="0"/>
      <w:marTop w:val="0"/>
      <w:marBottom w:val="0"/>
      <w:divBdr>
        <w:top w:val="none" w:sz="0" w:space="0" w:color="auto"/>
        <w:left w:val="none" w:sz="0" w:space="0" w:color="auto"/>
        <w:bottom w:val="none" w:sz="0" w:space="0" w:color="auto"/>
        <w:right w:val="none" w:sz="0" w:space="0" w:color="auto"/>
      </w:divBdr>
      <w:divsChild>
        <w:div w:id="775253222">
          <w:marLeft w:val="547"/>
          <w:marRight w:val="0"/>
          <w:marTop w:val="0"/>
          <w:marBottom w:val="0"/>
          <w:divBdr>
            <w:top w:val="none" w:sz="0" w:space="0" w:color="auto"/>
            <w:left w:val="none" w:sz="0" w:space="0" w:color="auto"/>
            <w:bottom w:val="none" w:sz="0" w:space="0" w:color="auto"/>
            <w:right w:val="none" w:sz="0" w:space="0" w:color="auto"/>
          </w:divBdr>
        </w:div>
      </w:divsChild>
    </w:div>
    <w:div w:id="1588075354">
      <w:bodyDiv w:val="1"/>
      <w:marLeft w:val="0"/>
      <w:marRight w:val="0"/>
      <w:marTop w:val="0"/>
      <w:marBottom w:val="0"/>
      <w:divBdr>
        <w:top w:val="none" w:sz="0" w:space="0" w:color="auto"/>
        <w:left w:val="none" w:sz="0" w:space="0" w:color="auto"/>
        <w:bottom w:val="none" w:sz="0" w:space="0" w:color="auto"/>
        <w:right w:val="none" w:sz="0" w:space="0" w:color="auto"/>
      </w:divBdr>
    </w:div>
    <w:div w:id="1596016078">
      <w:bodyDiv w:val="1"/>
      <w:marLeft w:val="0"/>
      <w:marRight w:val="0"/>
      <w:marTop w:val="0"/>
      <w:marBottom w:val="0"/>
      <w:divBdr>
        <w:top w:val="none" w:sz="0" w:space="0" w:color="auto"/>
        <w:left w:val="none" w:sz="0" w:space="0" w:color="auto"/>
        <w:bottom w:val="none" w:sz="0" w:space="0" w:color="auto"/>
        <w:right w:val="none" w:sz="0" w:space="0" w:color="auto"/>
      </w:divBdr>
    </w:div>
    <w:div w:id="1625188794">
      <w:bodyDiv w:val="1"/>
      <w:marLeft w:val="0"/>
      <w:marRight w:val="0"/>
      <w:marTop w:val="0"/>
      <w:marBottom w:val="0"/>
      <w:divBdr>
        <w:top w:val="none" w:sz="0" w:space="0" w:color="auto"/>
        <w:left w:val="none" w:sz="0" w:space="0" w:color="auto"/>
        <w:bottom w:val="none" w:sz="0" w:space="0" w:color="auto"/>
        <w:right w:val="none" w:sz="0" w:space="0" w:color="auto"/>
      </w:divBdr>
      <w:divsChild>
        <w:div w:id="68187780">
          <w:marLeft w:val="374"/>
          <w:marRight w:val="0"/>
          <w:marTop w:val="38"/>
          <w:marBottom w:val="0"/>
          <w:divBdr>
            <w:top w:val="none" w:sz="0" w:space="0" w:color="auto"/>
            <w:left w:val="none" w:sz="0" w:space="0" w:color="auto"/>
            <w:bottom w:val="none" w:sz="0" w:space="0" w:color="auto"/>
            <w:right w:val="none" w:sz="0" w:space="0" w:color="auto"/>
          </w:divBdr>
        </w:div>
        <w:div w:id="354424602">
          <w:marLeft w:val="374"/>
          <w:marRight w:val="0"/>
          <w:marTop w:val="38"/>
          <w:marBottom w:val="0"/>
          <w:divBdr>
            <w:top w:val="none" w:sz="0" w:space="0" w:color="auto"/>
            <w:left w:val="none" w:sz="0" w:space="0" w:color="auto"/>
            <w:bottom w:val="none" w:sz="0" w:space="0" w:color="auto"/>
            <w:right w:val="none" w:sz="0" w:space="0" w:color="auto"/>
          </w:divBdr>
        </w:div>
        <w:div w:id="621965117">
          <w:marLeft w:val="374"/>
          <w:marRight w:val="0"/>
          <w:marTop w:val="38"/>
          <w:marBottom w:val="0"/>
          <w:divBdr>
            <w:top w:val="none" w:sz="0" w:space="0" w:color="auto"/>
            <w:left w:val="none" w:sz="0" w:space="0" w:color="auto"/>
            <w:bottom w:val="none" w:sz="0" w:space="0" w:color="auto"/>
            <w:right w:val="none" w:sz="0" w:space="0" w:color="auto"/>
          </w:divBdr>
        </w:div>
        <w:div w:id="756679258">
          <w:marLeft w:val="374"/>
          <w:marRight w:val="0"/>
          <w:marTop w:val="38"/>
          <w:marBottom w:val="0"/>
          <w:divBdr>
            <w:top w:val="none" w:sz="0" w:space="0" w:color="auto"/>
            <w:left w:val="none" w:sz="0" w:space="0" w:color="auto"/>
            <w:bottom w:val="none" w:sz="0" w:space="0" w:color="auto"/>
            <w:right w:val="none" w:sz="0" w:space="0" w:color="auto"/>
          </w:divBdr>
        </w:div>
        <w:div w:id="913049841">
          <w:marLeft w:val="374"/>
          <w:marRight w:val="0"/>
          <w:marTop w:val="38"/>
          <w:marBottom w:val="0"/>
          <w:divBdr>
            <w:top w:val="none" w:sz="0" w:space="0" w:color="auto"/>
            <w:left w:val="none" w:sz="0" w:space="0" w:color="auto"/>
            <w:bottom w:val="none" w:sz="0" w:space="0" w:color="auto"/>
            <w:right w:val="none" w:sz="0" w:space="0" w:color="auto"/>
          </w:divBdr>
        </w:div>
        <w:div w:id="1262487945">
          <w:marLeft w:val="374"/>
          <w:marRight w:val="0"/>
          <w:marTop w:val="38"/>
          <w:marBottom w:val="0"/>
          <w:divBdr>
            <w:top w:val="none" w:sz="0" w:space="0" w:color="auto"/>
            <w:left w:val="none" w:sz="0" w:space="0" w:color="auto"/>
            <w:bottom w:val="none" w:sz="0" w:space="0" w:color="auto"/>
            <w:right w:val="none" w:sz="0" w:space="0" w:color="auto"/>
          </w:divBdr>
        </w:div>
        <w:div w:id="1321152327">
          <w:marLeft w:val="374"/>
          <w:marRight w:val="0"/>
          <w:marTop w:val="38"/>
          <w:marBottom w:val="0"/>
          <w:divBdr>
            <w:top w:val="none" w:sz="0" w:space="0" w:color="auto"/>
            <w:left w:val="none" w:sz="0" w:space="0" w:color="auto"/>
            <w:bottom w:val="none" w:sz="0" w:space="0" w:color="auto"/>
            <w:right w:val="none" w:sz="0" w:space="0" w:color="auto"/>
          </w:divBdr>
        </w:div>
        <w:div w:id="1366295328">
          <w:marLeft w:val="374"/>
          <w:marRight w:val="0"/>
          <w:marTop w:val="38"/>
          <w:marBottom w:val="0"/>
          <w:divBdr>
            <w:top w:val="none" w:sz="0" w:space="0" w:color="auto"/>
            <w:left w:val="none" w:sz="0" w:space="0" w:color="auto"/>
            <w:bottom w:val="none" w:sz="0" w:space="0" w:color="auto"/>
            <w:right w:val="none" w:sz="0" w:space="0" w:color="auto"/>
          </w:divBdr>
        </w:div>
        <w:div w:id="1423407209">
          <w:marLeft w:val="374"/>
          <w:marRight w:val="0"/>
          <w:marTop w:val="38"/>
          <w:marBottom w:val="0"/>
          <w:divBdr>
            <w:top w:val="none" w:sz="0" w:space="0" w:color="auto"/>
            <w:left w:val="none" w:sz="0" w:space="0" w:color="auto"/>
            <w:bottom w:val="none" w:sz="0" w:space="0" w:color="auto"/>
            <w:right w:val="none" w:sz="0" w:space="0" w:color="auto"/>
          </w:divBdr>
        </w:div>
        <w:div w:id="1613585830">
          <w:marLeft w:val="374"/>
          <w:marRight w:val="0"/>
          <w:marTop w:val="38"/>
          <w:marBottom w:val="0"/>
          <w:divBdr>
            <w:top w:val="none" w:sz="0" w:space="0" w:color="auto"/>
            <w:left w:val="none" w:sz="0" w:space="0" w:color="auto"/>
            <w:bottom w:val="none" w:sz="0" w:space="0" w:color="auto"/>
            <w:right w:val="none" w:sz="0" w:space="0" w:color="auto"/>
          </w:divBdr>
        </w:div>
        <w:div w:id="1687636632">
          <w:marLeft w:val="374"/>
          <w:marRight w:val="0"/>
          <w:marTop w:val="38"/>
          <w:marBottom w:val="0"/>
          <w:divBdr>
            <w:top w:val="none" w:sz="0" w:space="0" w:color="auto"/>
            <w:left w:val="none" w:sz="0" w:space="0" w:color="auto"/>
            <w:bottom w:val="none" w:sz="0" w:space="0" w:color="auto"/>
            <w:right w:val="none" w:sz="0" w:space="0" w:color="auto"/>
          </w:divBdr>
        </w:div>
        <w:div w:id="2073186415">
          <w:marLeft w:val="374"/>
          <w:marRight w:val="0"/>
          <w:marTop w:val="38"/>
          <w:marBottom w:val="0"/>
          <w:divBdr>
            <w:top w:val="none" w:sz="0" w:space="0" w:color="auto"/>
            <w:left w:val="none" w:sz="0" w:space="0" w:color="auto"/>
            <w:bottom w:val="none" w:sz="0" w:space="0" w:color="auto"/>
            <w:right w:val="none" w:sz="0" w:space="0" w:color="auto"/>
          </w:divBdr>
        </w:div>
      </w:divsChild>
    </w:div>
    <w:div w:id="1649245496">
      <w:bodyDiv w:val="1"/>
      <w:marLeft w:val="0"/>
      <w:marRight w:val="0"/>
      <w:marTop w:val="0"/>
      <w:marBottom w:val="0"/>
      <w:divBdr>
        <w:top w:val="none" w:sz="0" w:space="0" w:color="auto"/>
        <w:left w:val="none" w:sz="0" w:space="0" w:color="auto"/>
        <w:bottom w:val="none" w:sz="0" w:space="0" w:color="auto"/>
        <w:right w:val="none" w:sz="0" w:space="0" w:color="auto"/>
      </w:divBdr>
    </w:div>
    <w:div w:id="1650862876">
      <w:bodyDiv w:val="1"/>
      <w:marLeft w:val="0"/>
      <w:marRight w:val="0"/>
      <w:marTop w:val="0"/>
      <w:marBottom w:val="0"/>
      <w:divBdr>
        <w:top w:val="none" w:sz="0" w:space="0" w:color="auto"/>
        <w:left w:val="none" w:sz="0" w:space="0" w:color="auto"/>
        <w:bottom w:val="none" w:sz="0" w:space="0" w:color="auto"/>
        <w:right w:val="none" w:sz="0" w:space="0" w:color="auto"/>
      </w:divBdr>
    </w:div>
    <w:div w:id="1650938908">
      <w:bodyDiv w:val="1"/>
      <w:marLeft w:val="0"/>
      <w:marRight w:val="0"/>
      <w:marTop w:val="0"/>
      <w:marBottom w:val="0"/>
      <w:divBdr>
        <w:top w:val="none" w:sz="0" w:space="0" w:color="auto"/>
        <w:left w:val="none" w:sz="0" w:space="0" w:color="auto"/>
        <w:bottom w:val="none" w:sz="0" w:space="0" w:color="auto"/>
        <w:right w:val="none" w:sz="0" w:space="0" w:color="auto"/>
      </w:divBdr>
    </w:div>
    <w:div w:id="1668553527">
      <w:bodyDiv w:val="1"/>
      <w:marLeft w:val="0"/>
      <w:marRight w:val="0"/>
      <w:marTop w:val="0"/>
      <w:marBottom w:val="0"/>
      <w:divBdr>
        <w:top w:val="none" w:sz="0" w:space="0" w:color="auto"/>
        <w:left w:val="none" w:sz="0" w:space="0" w:color="auto"/>
        <w:bottom w:val="none" w:sz="0" w:space="0" w:color="auto"/>
        <w:right w:val="none" w:sz="0" w:space="0" w:color="auto"/>
      </w:divBdr>
      <w:divsChild>
        <w:div w:id="418602970">
          <w:marLeft w:val="374"/>
          <w:marRight w:val="0"/>
          <w:marTop w:val="48"/>
          <w:marBottom w:val="0"/>
          <w:divBdr>
            <w:top w:val="none" w:sz="0" w:space="0" w:color="auto"/>
            <w:left w:val="none" w:sz="0" w:space="0" w:color="auto"/>
            <w:bottom w:val="none" w:sz="0" w:space="0" w:color="auto"/>
            <w:right w:val="none" w:sz="0" w:space="0" w:color="auto"/>
          </w:divBdr>
        </w:div>
        <w:div w:id="805391918">
          <w:marLeft w:val="374"/>
          <w:marRight w:val="0"/>
          <w:marTop w:val="48"/>
          <w:marBottom w:val="0"/>
          <w:divBdr>
            <w:top w:val="none" w:sz="0" w:space="0" w:color="auto"/>
            <w:left w:val="none" w:sz="0" w:space="0" w:color="auto"/>
            <w:bottom w:val="none" w:sz="0" w:space="0" w:color="auto"/>
            <w:right w:val="none" w:sz="0" w:space="0" w:color="auto"/>
          </w:divBdr>
        </w:div>
        <w:div w:id="1484201320">
          <w:marLeft w:val="374"/>
          <w:marRight w:val="0"/>
          <w:marTop w:val="48"/>
          <w:marBottom w:val="0"/>
          <w:divBdr>
            <w:top w:val="none" w:sz="0" w:space="0" w:color="auto"/>
            <w:left w:val="none" w:sz="0" w:space="0" w:color="auto"/>
            <w:bottom w:val="none" w:sz="0" w:space="0" w:color="auto"/>
            <w:right w:val="none" w:sz="0" w:space="0" w:color="auto"/>
          </w:divBdr>
        </w:div>
      </w:divsChild>
    </w:div>
    <w:div w:id="1676957379">
      <w:bodyDiv w:val="1"/>
      <w:marLeft w:val="0"/>
      <w:marRight w:val="0"/>
      <w:marTop w:val="0"/>
      <w:marBottom w:val="0"/>
      <w:divBdr>
        <w:top w:val="none" w:sz="0" w:space="0" w:color="auto"/>
        <w:left w:val="none" w:sz="0" w:space="0" w:color="auto"/>
        <w:bottom w:val="none" w:sz="0" w:space="0" w:color="auto"/>
        <w:right w:val="none" w:sz="0" w:space="0" w:color="auto"/>
      </w:divBdr>
      <w:divsChild>
        <w:div w:id="19166889">
          <w:marLeft w:val="1166"/>
          <w:marRight w:val="0"/>
          <w:marTop w:val="0"/>
          <w:marBottom w:val="0"/>
          <w:divBdr>
            <w:top w:val="none" w:sz="0" w:space="0" w:color="auto"/>
            <w:left w:val="none" w:sz="0" w:space="0" w:color="auto"/>
            <w:bottom w:val="none" w:sz="0" w:space="0" w:color="auto"/>
            <w:right w:val="none" w:sz="0" w:space="0" w:color="auto"/>
          </w:divBdr>
        </w:div>
        <w:div w:id="365058057">
          <w:marLeft w:val="1166"/>
          <w:marRight w:val="0"/>
          <w:marTop w:val="0"/>
          <w:marBottom w:val="0"/>
          <w:divBdr>
            <w:top w:val="none" w:sz="0" w:space="0" w:color="auto"/>
            <w:left w:val="none" w:sz="0" w:space="0" w:color="auto"/>
            <w:bottom w:val="none" w:sz="0" w:space="0" w:color="auto"/>
            <w:right w:val="none" w:sz="0" w:space="0" w:color="auto"/>
          </w:divBdr>
        </w:div>
        <w:div w:id="633801959">
          <w:marLeft w:val="547"/>
          <w:marRight w:val="0"/>
          <w:marTop w:val="0"/>
          <w:marBottom w:val="0"/>
          <w:divBdr>
            <w:top w:val="none" w:sz="0" w:space="0" w:color="auto"/>
            <w:left w:val="none" w:sz="0" w:space="0" w:color="auto"/>
            <w:bottom w:val="none" w:sz="0" w:space="0" w:color="auto"/>
            <w:right w:val="none" w:sz="0" w:space="0" w:color="auto"/>
          </w:divBdr>
        </w:div>
        <w:div w:id="984047015">
          <w:marLeft w:val="1166"/>
          <w:marRight w:val="0"/>
          <w:marTop w:val="0"/>
          <w:marBottom w:val="200"/>
          <w:divBdr>
            <w:top w:val="none" w:sz="0" w:space="0" w:color="auto"/>
            <w:left w:val="none" w:sz="0" w:space="0" w:color="auto"/>
            <w:bottom w:val="none" w:sz="0" w:space="0" w:color="auto"/>
            <w:right w:val="none" w:sz="0" w:space="0" w:color="auto"/>
          </w:divBdr>
        </w:div>
        <w:div w:id="1264340889">
          <w:marLeft w:val="1166"/>
          <w:marRight w:val="0"/>
          <w:marTop w:val="0"/>
          <w:marBottom w:val="200"/>
          <w:divBdr>
            <w:top w:val="none" w:sz="0" w:space="0" w:color="auto"/>
            <w:left w:val="none" w:sz="0" w:space="0" w:color="auto"/>
            <w:bottom w:val="none" w:sz="0" w:space="0" w:color="auto"/>
            <w:right w:val="none" w:sz="0" w:space="0" w:color="auto"/>
          </w:divBdr>
        </w:div>
        <w:div w:id="1329290896">
          <w:marLeft w:val="547"/>
          <w:marRight w:val="0"/>
          <w:marTop w:val="0"/>
          <w:marBottom w:val="0"/>
          <w:divBdr>
            <w:top w:val="none" w:sz="0" w:space="0" w:color="auto"/>
            <w:left w:val="none" w:sz="0" w:space="0" w:color="auto"/>
            <w:bottom w:val="none" w:sz="0" w:space="0" w:color="auto"/>
            <w:right w:val="none" w:sz="0" w:space="0" w:color="auto"/>
          </w:divBdr>
        </w:div>
        <w:div w:id="1430464999">
          <w:marLeft w:val="547"/>
          <w:marRight w:val="0"/>
          <w:marTop w:val="0"/>
          <w:marBottom w:val="0"/>
          <w:divBdr>
            <w:top w:val="none" w:sz="0" w:space="0" w:color="auto"/>
            <w:left w:val="none" w:sz="0" w:space="0" w:color="auto"/>
            <w:bottom w:val="none" w:sz="0" w:space="0" w:color="auto"/>
            <w:right w:val="none" w:sz="0" w:space="0" w:color="auto"/>
          </w:divBdr>
        </w:div>
        <w:div w:id="1589971224">
          <w:marLeft w:val="547"/>
          <w:marRight w:val="0"/>
          <w:marTop w:val="0"/>
          <w:marBottom w:val="0"/>
          <w:divBdr>
            <w:top w:val="none" w:sz="0" w:space="0" w:color="auto"/>
            <w:left w:val="none" w:sz="0" w:space="0" w:color="auto"/>
            <w:bottom w:val="none" w:sz="0" w:space="0" w:color="auto"/>
            <w:right w:val="none" w:sz="0" w:space="0" w:color="auto"/>
          </w:divBdr>
        </w:div>
      </w:divsChild>
    </w:div>
    <w:div w:id="1677733448">
      <w:bodyDiv w:val="1"/>
      <w:marLeft w:val="0"/>
      <w:marRight w:val="0"/>
      <w:marTop w:val="0"/>
      <w:marBottom w:val="0"/>
      <w:divBdr>
        <w:top w:val="none" w:sz="0" w:space="0" w:color="auto"/>
        <w:left w:val="none" w:sz="0" w:space="0" w:color="auto"/>
        <w:bottom w:val="none" w:sz="0" w:space="0" w:color="auto"/>
        <w:right w:val="none" w:sz="0" w:space="0" w:color="auto"/>
      </w:divBdr>
    </w:div>
    <w:div w:id="1681661006">
      <w:bodyDiv w:val="1"/>
      <w:marLeft w:val="0"/>
      <w:marRight w:val="0"/>
      <w:marTop w:val="0"/>
      <w:marBottom w:val="0"/>
      <w:divBdr>
        <w:top w:val="none" w:sz="0" w:space="0" w:color="auto"/>
        <w:left w:val="none" w:sz="0" w:space="0" w:color="auto"/>
        <w:bottom w:val="none" w:sz="0" w:space="0" w:color="auto"/>
        <w:right w:val="none" w:sz="0" w:space="0" w:color="auto"/>
      </w:divBdr>
    </w:div>
    <w:div w:id="1683622610">
      <w:bodyDiv w:val="1"/>
      <w:marLeft w:val="0"/>
      <w:marRight w:val="0"/>
      <w:marTop w:val="0"/>
      <w:marBottom w:val="0"/>
      <w:divBdr>
        <w:top w:val="none" w:sz="0" w:space="0" w:color="auto"/>
        <w:left w:val="none" w:sz="0" w:space="0" w:color="auto"/>
        <w:bottom w:val="none" w:sz="0" w:space="0" w:color="auto"/>
        <w:right w:val="none" w:sz="0" w:space="0" w:color="auto"/>
      </w:divBdr>
    </w:div>
    <w:div w:id="1688557794">
      <w:bodyDiv w:val="1"/>
      <w:marLeft w:val="0"/>
      <w:marRight w:val="0"/>
      <w:marTop w:val="0"/>
      <w:marBottom w:val="0"/>
      <w:divBdr>
        <w:top w:val="none" w:sz="0" w:space="0" w:color="auto"/>
        <w:left w:val="none" w:sz="0" w:space="0" w:color="auto"/>
        <w:bottom w:val="none" w:sz="0" w:space="0" w:color="auto"/>
        <w:right w:val="none" w:sz="0" w:space="0" w:color="auto"/>
      </w:divBdr>
      <w:divsChild>
        <w:div w:id="1882740491">
          <w:marLeft w:val="274"/>
          <w:marRight w:val="0"/>
          <w:marTop w:val="0"/>
          <w:marBottom w:val="0"/>
          <w:divBdr>
            <w:top w:val="none" w:sz="0" w:space="0" w:color="auto"/>
            <w:left w:val="none" w:sz="0" w:space="0" w:color="auto"/>
            <w:bottom w:val="none" w:sz="0" w:space="0" w:color="auto"/>
            <w:right w:val="none" w:sz="0" w:space="0" w:color="auto"/>
          </w:divBdr>
        </w:div>
      </w:divsChild>
    </w:div>
    <w:div w:id="1701393457">
      <w:bodyDiv w:val="1"/>
      <w:marLeft w:val="0"/>
      <w:marRight w:val="0"/>
      <w:marTop w:val="0"/>
      <w:marBottom w:val="0"/>
      <w:divBdr>
        <w:top w:val="none" w:sz="0" w:space="0" w:color="auto"/>
        <w:left w:val="none" w:sz="0" w:space="0" w:color="auto"/>
        <w:bottom w:val="none" w:sz="0" w:space="0" w:color="auto"/>
        <w:right w:val="none" w:sz="0" w:space="0" w:color="auto"/>
      </w:divBdr>
      <w:divsChild>
        <w:div w:id="450436247">
          <w:marLeft w:val="374"/>
          <w:marRight w:val="0"/>
          <w:marTop w:val="43"/>
          <w:marBottom w:val="0"/>
          <w:divBdr>
            <w:top w:val="none" w:sz="0" w:space="0" w:color="auto"/>
            <w:left w:val="none" w:sz="0" w:space="0" w:color="auto"/>
            <w:bottom w:val="none" w:sz="0" w:space="0" w:color="auto"/>
            <w:right w:val="none" w:sz="0" w:space="0" w:color="auto"/>
          </w:divBdr>
        </w:div>
        <w:div w:id="569660145">
          <w:marLeft w:val="374"/>
          <w:marRight w:val="0"/>
          <w:marTop w:val="43"/>
          <w:marBottom w:val="0"/>
          <w:divBdr>
            <w:top w:val="none" w:sz="0" w:space="0" w:color="auto"/>
            <w:left w:val="none" w:sz="0" w:space="0" w:color="auto"/>
            <w:bottom w:val="none" w:sz="0" w:space="0" w:color="auto"/>
            <w:right w:val="none" w:sz="0" w:space="0" w:color="auto"/>
          </w:divBdr>
        </w:div>
        <w:div w:id="863446344">
          <w:marLeft w:val="374"/>
          <w:marRight w:val="0"/>
          <w:marTop w:val="43"/>
          <w:marBottom w:val="0"/>
          <w:divBdr>
            <w:top w:val="none" w:sz="0" w:space="0" w:color="auto"/>
            <w:left w:val="none" w:sz="0" w:space="0" w:color="auto"/>
            <w:bottom w:val="none" w:sz="0" w:space="0" w:color="auto"/>
            <w:right w:val="none" w:sz="0" w:space="0" w:color="auto"/>
          </w:divBdr>
        </w:div>
        <w:div w:id="1828549887">
          <w:marLeft w:val="374"/>
          <w:marRight w:val="0"/>
          <w:marTop w:val="43"/>
          <w:marBottom w:val="0"/>
          <w:divBdr>
            <w:top w:val="none" w:sz="0" w:space="0" w:color="auto"/>
            <w:left w:val="none" w:sz="0" w:space="0" w:color="auto"/>
            <w:bottom w:val="none" w:sz="0" w:space="0" w:color="auto"/>
            <w:right w:val="none" w:sz="0" w:space="0" w:color="auto"/>
          </w:divBdr>
        </w:div>
        <w:div w:id="1914969271">
          <w:marLeft w:val="374"/>
          <w:marRight w:val="0"/>
          <w:marTop w:val="43"/>
          <w:marBottom w:val="0"/>
          <w:divBdr>
            <w:top w:val="none" w:sz="0" w:space="0" w:color="auto"/>
            <w:left w:val="none" w:sz="0" w:space="0" w:color="auto"/>
            <w:bottom w:val="none" w:sz="0" w:space="0" w:color="auto"/>
            <w:right w:val="none" w:sz="0" w:space="0" w:color="auto"/>
          </w:divBdr>
        </w:div>
      </w:divsChild>
    </w:div>
    <w:div w:id="1702977030">
      <w:bodyDiv w:val="1"/>
      <w:marLeft w:val="0"/>
      <w:marRight w:val="0"/>
      <w:marTop w:val="0"/>
      <w:marBottom w:val="0"/>
      <w:divBdr>
        <w:top w:val="none" w:sz="0" w:space="0" w:color="auto"/>
        <w:left w:val="none" w:sz="0" w:space="0" w:color="auto"/>
        <w:bottom w:val="none" w:sz="0" w:space="0" w:color="auto"/>
        <w:right w:val="none" w:sz="0" w:space="0" w:color="auto"/>
      </w:divBdr>
    </w:div>
    <w:div w:id="1705518925">
      <w:bodyDiv w:val="1"/>
      <w:marLeft w:val="0"/>
      <w:marRight w:val="0"/>
      <w:marTop w:val="0"/>
      <w:marBottom w:val="0"/>
      <w:divBdr>
        <w:top w:val="none" w:sz="0" w:space="0" w:color="auto"/>
        <w:left w:val="none" w:sz="0" w:space="0" w:color="auto"/>
        <w:bottom w:val="none" w:sz="0" w:space="0" w:color="auto"/>
        <w:right w:val="none" w:sz="0" w:space="0" w:color="auto"/>
      </w:divBdr>
      <w:divsChild>
        <w:div w:id="1311640432">
          <w:marLeft w:val="360"/>
          <w:marRight w:val="0"/>
          <w:marTop w:val="43"/>
          <w:marBottom w:val="0"/>
          <w:divBdr>
            <w:top w:val="none" w:sz="0" w:space="0" w:color="auto"/>
            <w:left w:val="none" w:sz="0" w:space="0" w:color="auto"/>
            <w:bottom w:val="none" w:sz="0" w:space="0" w:color="auto"/>
            <w:right w:val="none" w:sz="0" w:space="0" w:color="auto"/>
          </w:divBdr>
        </w:div>
        <w:div w:id="1594974138">
          <w:marLeft w:val="360"/>
          <w:marRight w:val="0"/>
          <w:marTop w:val="43"/>
          <w:marBottom w:val="0"/>
          <w:divBdr>
            <w:top w:val="none" w:sz="0" w:space="0" w:color="auto"/>
            <w:left w:val="none" w:sz="0" w:space="0" w:color="auto"/>
            <w:bottom w:val="none" w:sz="0" w:space="0" w:color="auto"/>
            <w:right w:val="none" w:sz="0" w:space="0" w:color="auto"/>
          </w:divBdr>
        </w:div>
      </w:divsChild>
    </w:div>
    <w:div w:id="1709794955">
      <w:bodyDiv w:val="1"/>
      <w:marLeft w:val="0"/>
      <w:marRight w:val="0"/>
      <w:marTop w:val="0"/>
      <w:marBottom w:val="0"/>
      <w:divBdr>
        <w:top w:val="none" w:sz="0" w:space="0" w:color="auto"/>
        <w:left w:val="none" w:sz="0" w:space="0" w:color="auto"/>
        <w:bottom w:val="none" w:sz="0" w:space="0" w:color="auto"/>
        <w:right w:val="none" w:sz="0" w:space="0" w:color="auto"/>
      </w:divBdr>
      <w:divsChild>
        <w:div w:id="64649117">
          <w:marLeft w:val="274"/>
          <w:marRight w:val="0"/>
          <w:marTop w:val="0"/>
          <w:marBottom w:val="0"/>
          <w:divBdr>
            <w:top w:val="none" w:sz="0" w:space="0" w:color="auto"/>
            <w:left w:val="none" w:sz="0" w:space="0" w:color="auto"/>
            <w:bottom w:val="none" w:sz="0" w:space="0" w:color="auto"/>
            <w:right w:val="none" w:sz="0" w:space="0" w:color="auto"/>
          </w:divBdr>
        </w:div>
        <w:div w:id="401756762">
          <w:marLeft w:val="274"/>
          <w:marRight w:val="0"/>
          <w:marTop w:val="0"/>
          <w:marBottom w:val="0"/>
          <w:divBdr>
            <w:top w:val="none" w:sz="0" w:space="0" w:color="auto"/>
            <w:left w:val="none" w:sz="0" w:space="0" w:color="auto"/>
            <w:bottom w:val="none" w:sz="0" w:space="0" w:color="auto"/>
            <w:right w:val="none" w:sz="0" w:space="0" w:color="auto"/>
          </w:divBdr>
        </w:div>
      </w:divsChild>
    </w:div>
    <w:div w:id="1713186919">
      <w:bodyDiv w:val="1"/>
      <w:marLeft w:val="0"/>
      <w:marRight w:val="0"/>
      <w:marTop w:val="0"/>
      <w:marBottom w:val="0"/>
      <w:divBdr>
        <w:top w:val="none" w:sz="0" w:space="0" w:color="auto"/>
        <w:left w:val="none" w:sz="0" w:space="0" w:color="auto"/>
        <w:bottom w:val="none" w:sz="0" w:space="0" w:color="auto"/>
        <w:right w:val="none" w:sz="0" w:space="0" w:color="auto"/>
      </w:divBdr>
    </w:div>
    <w:div w:id="1716200943">
      <w:bodyDiv w:val="1"/>
      <w:marLeft w:val="0"/>
      <w:marRight w:val="0"/>
      <w:marTop w:val="0"/>
      <w:marBottom w:val="0"/>
      <w:divBdr>
        <w:top w:val="none" w:sz="0" w:space="0" w:color="auto"/>
        <w:left w:val="none" w:sz="0" w:space="0" w:color="auto"/>
        <w:bottom w:val="none" w:sz="0" w:space="0" w:color="auto"/>
        <w:right w:val="none" w:sz="0" w:space="0" w:color="auto"/>
      </w:divBdr>
    </w:div>
    <w:div w:id="1717314730">
      <w:bodyDiv w:val="1"/>
      <w:marLeft w:val="0"/>
      <w:marRight w:val="0"/>
      <w:marTop w:val="0"/>
      <w:marBottom w:val="0"/>
      <w:divBdr>
        <w:top w:val="none" w:sz="0" w:space="0" w:color="auto"/>
        <w:left w:val="none" w:sz="0" w:space="0" w:color="auto"/>
        <w:bottom w:val="none" w:sz="0" w:space="0" w:color="auto"/>
        <w:right w:val="none" w:sz="0" w:space="0" w:color="auto"/>
      </w:divBdr>
      <w:divsChild>
        <w:div w:id="97874006">
          <w:marLeft w:val="374"/>
          <w:marRight w:val="0"/>
          <w:marTop w:val="0"/>
          <w:marBottom w:val="0"/>
          <w:divBdr>
            <w:top w:val="none" w:sz="0" w:space="0" w:color="auto"/>
            <w:left w:val="none" w:sz="0" w:space="0" w:color="auto"/>
            <w:bottom w:val="none" w:sz="0" w:space="0" w:color="auto"/>
            <w:right w:val="none" w:sz="0" w:space="0" w:color="auto"/>
          </w:divBdr>
        </w:div>
        <w:div w:id="1520267071">
          <w:marLeft w:val="374"/>
          <w:marRight w:val="0"/>
          <w:marTop w:val="0"/>
          <w:marBottom w:val="0"/>
          <w:divBdr>
            <w:top w:val="none" w:sz="0" w:space="0" w:color="auto"/>
            <w:left w:val="none" w:sz="0" w:space="0" w:color="auto"/>
            <w:bottom w:val="none" w:sz="0" w:space="0" w:color="auto"/>
            <w:right w:val="none" w:sz="0" w:space="0" w:color="auto"/>
          </w:divBdr>
        </w:div>
      </w:divsChild>
    </w:div>
    <w:div w:id="1729067103">
      <w:bodyDiv w:val="1"/>
      <w:marLeft w:val="0"/>
      <w:marRight w:val="0"/>
      <w:marTop w:val="0"/>
      <w:marBottom w:val="0"/>
      <w:divBdr>
        <w:top w:val="none" w:sz="0" w:space="0" w:color="auto"/>
        <w:left w:val="none" w:sz="0" w:space="0" w:color="auto"/>
        <w:bottom w:val="none" w:sz="0" w:space="0" w:color="auto"/>
        <w:right w:val="none" w:sz="0" w:space="0" w:color="auto"/>
      </w:divBdr>
      <w:divsChild>
        <w:div w:id="1254978057">
          <w:marLeft w:val="374"/>
          <w:marRight w:val="0"/>
          <w:marTop w:val="43"/>
          <w:marBottom w:val="0"/>
          <w:divBdr>
            <w:top w:val="none" w:sz="0" w:space="0" w:color="auto"/>
            <w:left w:val="none" w:sz="0" w:space="0" w:color="auto"/>
            <w:bottom w:val="none" w:sz="0" w:space="0" w:color="auto"/>
            <w:right w:val="none" w:sz="0" w:space="0" w:color="auto"/>
          </w:divBdr>
        </w:div>
      </w:divsChild>
    </w:div>
    <w:div w:id="1729843849">
      <w:bodyDiv w:val="1"/>
      <w:marLeft w:val="0"/>
      <w:marRight w:val="0"/>
      <w:marTop w:val="0"/>
      <w:marBottom w:val="0"/>
      <w:divBdr>
        <w:top w:val="none" w:sz="0" w:space="0" w:color="auto"/>
        <w:left w:val="none" w:sz="0" w:space="0" w:color="auto"/>
        <w:bottom w:val="none" w:sz="0" w:space="0" w:color="auto"/>
        <w:right w:val="none" w:sz="0" w:space="0" w:color="auto"/>
      </w:divBdr>
    </w:div>
    <w:div w:id="1763722555">
      <w:bodyDiv w:val="1"/>
      <w:marLeft w:val="0"/>
      <w:marRight w:val="0"/>
      <w:marTop w:val="0"/>
      <w:marBottom w:val="0"/>
      <w:divBdr>
        <w:top w:val="none" w:sz="0" w:space="0" w:color="auto"/>
        <w:left w:val="none" w:sz="0" w:space="0" w:color="auto"/>
        <w:bottom w:val="none" w:sz="0" w:space="0" w:color="auto"/>
        <w:right w:val="none" w:sz="0" w:space="0" w:color="auto"/>
      </w:divBdr>
    </w:div>
    <w:div w:id="1767847167">
      <w:bodyDiv w:val="1"/>
      <w:marLeft w:val="0"/>
      <w:marRight w:val="0"/>
      <w:marTop w:val="0"/>
      <w:marBottom w:val="0"/>
      <w:divBdr>
        <w:top w:val="none" w:sz="0" w:space="0" w:color="auto"/>
        <w:left w:val="none" w:sz="0" w:space="0" w:color="auto"/>
        <w:bottom w:val="none" w:sz="0" w:space="0" w:color="auto"/>
        <w:right w:val="none" w:sz="0" w:space="0" w:color="auto"/>
      </w:divBdr>
      <w:divsChild>
        <w:div w:id="5249475">
          <w:marLeft w:val="374"/>
          <w:marRight w:val="0"/>
          <w:marTop w:val="38"/>
          <w:marBottom w:val="0"/>
          <w:divBdr>
            <w:top w:val="none" w:sz="0" w:space="0" w:color="auto"/>
            <w:left w:val="none" w:sz="0" w:space="0" w:color="auto"/>
            <w:bottom w:val="none" w:sz="0" w:space="0" w:color="auto"/>
            <w:right w:val="none" w:sz="0" w:space="0" w:color="auto"/>
          </w:divBdr>
        </w:div>
      </w:divsChild>
    </w:div>
    <w:div w:id="1769421348">
      <w:bodyDiv w:val="1"/>
      <w:marLeft w:val="0"/>
      <w:marRight w:val="0"/>
      <w:marTop w:val="0"/>
      <w:marBottom w:val="0"/>
      <w:divBdr>
        <w:top w:val="none" w:sz="0" w:space="0" w:color="auto"/>
        <w:left w:val="none" w:sz="0" w:space="0" w:color="auto"/>
        <w:bottom w:val="none" w:sz="0" w:space="0" w:color="auto"/>
        <w:right w:val="none" w:sz="0" w:space="0" w:color="auto"/>
      </w:divBdr>
    </w:div>
    <w:div w:id="1774591935">
      <w:bodyDiv w:val="1"/>
      <w:marLeft w:val="0"/>
      <w:marRight w:val="0"/>
      <w:marTop w:val="0"/>
      <w:marBottom w:val="0"/>
      <w:divBdr>
        <w:top w:val="none" w:sz="0" w:space="0" w:color="auto"/>
        <w:left w:val="none" w:sz="0" w:space="0" w:color="auto"/>
        <w:bottom w:val="none" w:sz="0" w:space="0" w:color="auto"/>
        <w:right w:val="none" w:sz="0" w:space="0" w:color="auto"/>
      </w:divBdr>
      <w:divsChild>
        <w:div w:id="595557910">
          <w:marLeft w:val="274"/>
          <w:marRight w:val="0"/>
          <w:marTop w:val="38"/>
          <w:marBottom w:val="0"/>
          <w:divBdr>
            <w:top w:val="none" w:sz="0" w:space="0" w:color="auto"/>
            <w:left w:val="none" w:sz="0" w:space="0" w:color="auto"/>
            <w:bottom w:val="none" w:sz="0" w:space="0" w:color="auto"/>
            <w:right w:val="none" w:sz="0" w:space="0" w:color="auto"/>
          </w:divBdr>
        </w:div>
        <w:div w:id="985664284">
          <w:marLeft w:val="274"/>
          <w:marRight w:val="0"/>
          <w:marTop w:val="38"/>
          <w:marBottom w:val="0"/>
          <w:divBdr>
            <w:top w:val="none" w:sz="0" w:space="0" w:color="auto"/>
            <w:left w:val="none" w:sz="0" w:space="0" w:color="auto"/>
            <w:bottom w:val="none" w:sz="0" w:space="0" w:color="auto"/>
            <w:right w:val="none" w:sz="0" w:space="0" w:color="auto"/>
          </w:divBdr>
        </w:div>
        <w:div w:id="1228884022">
          <w:marLeft w:val="274"/>
          <w:marRight w:val="0"/>
          <w:marTop w:val="38"/>
          <w:marBottom w:val="0"/>
          <w:divBdr>
            <w:top w:val="none" w:sz="0" w:space="0" w:color="auto"/>
            <w:left w:val="none" w:sz="0" w:space="0" w:color="auto"/>
            <w:bottom w:val="none" w:sz="0" w:space="0" w:color="auto"/>
            <w:right w:val="none" w:sz="0" w:space="0" w:color="auto"/>
          </w:divBdr>
        </w:div>
        <w:div w:id="1790974921">
          <w:marLeft w:val="274"/>
          <w:marRight w:val="0"/>
          <w:marTop w:val="38"/>
          <w:marBottom w:val="0"/>
          <w:divBdr>
            <w:top w:val="none" w:sz="0" w:space="0" w:color="auto"/>
            <w:left w:val="none" w:sz="0" w:space="0" w:color="auto"/>
            <w:bottom w:val="none" w:sz="0" w:space="0" w:color="auto"/>
            <w:right w:val="none" w:sz="0" w:space="0" w:color="auto"/>
          </w:divBdr>
        </w:div>
      </w:divsChild>
    </w:div>
    <w:div w:id="1783300370">
      <w:bodyDiv w:val="1"/>
      <w:marLeft w:val="0"/>
      <w:marRight w:val="0"/>
      <w:marTop w:val="0"/>
      <w:marBottom w:val="0"/>
      <w:divBdr>
        <w:top w:val="none" w:sz="0" w:space="0" w:color="auto"/>
        <w:left w:val="none" w:sz="0" w:space="0" w:color="auto"/>
        <w:bottom w:val="none" w:sz="0" w:space="0" w:color="auto"/>
        <w:right w:val="none" w:sz="0" w:space="0" w:color="auto"/>
      </w:divBdr>
      <w:divsChild>
        <w:div w:id="734937996">
          <w:marLeft w:val="806"/>
          <w:marRight w:val="0"/>
          <w:marTop w:val="53"/>
          <w:marBottom w:val="0"/>
          <w:divBdr>
            <w:top w:val="none" w:sz="0" w:space="0" w:color="auto"/>
            <w:left w:val="none" w:sz="0" w:space="0" w:color="auto"/>
            <w:bottom w:val="none" w:sz="0" w:space="0" w:color="auto"/>
            <w:right w:val="none" w:sz="0" w:space="0" w:color="auto"/>
          </w:divBdr>
        </w:div>
      </w:divsChild>
    </w:div>
    <w:div w:id="1792480995">
      <w:bodyDiv w:val="1"/>
      <w:marLeft w:val="0"/>
      <w:marRight w:val="0"/>
      <w:marTop w:val="0"/>
      <w:marBottom w:val="0"/>
      <w:divBdr>
        <w:top w:val="none" w:sz="0" w:space="0" w:color="auto"/>
        <w:left w:val="none" w:sz="0" w:space="0" w:color="auto"/>
        <w:bottom w:val="none" w:sz="0" w:space="0" w:color="auto"/>
        <w:right w:val="none" w:sz="0" w:space="0" w:color="auto"/>
      </w:divBdr>
    </w:div>
    <w:div w:id="1801265215">
      <w:bodyDiv w:val="1"/>
      <w:marLeft w:val="0"/>
      <w:marRight w:val="0"/>
      <w:marTop w:val="0"/>
      <w:marBottom w:val="0"/>
      <w:divBdr>
        <w:top w:val="none" w:sz="0" w:space="0" w:color="auto"/>
        <w:left w:val="none" w:sz="0" w:space="0" w:color="auto"/>
        <w:bottom w:val="none" w:sz="0" w:space="0" w:color="auto"/>
        <w:right w:val="none" w:sz="0" w:space="0" w:color="auto"/>
      </w:divBdr>
      <w:divsChild>
        <w:div w:id="33165726">
          <w:marLeft w:val="274"/>
          <w:marRight w:val="0"/>
          <w:marTop w:val="0"/>
          <w:marBottom w:val="0"/>
          <w:divBdr>
            <w:top w:val="none" w:sz="0" w:space="0" w:color="auto"/>
            <w:left w:val="none" w:sz="0" w:space="0" w:color="auto"/>
            <w:bottom w:val="none" w:sz="0" w:space="0" w:color="auto"/>
            <w:right w:val="none" w:sz="0" w:space="0" w:color="auto"/>
          </w:divBdr>
        </w:div>
        <w:div w:id="44987448">
          <w:marLeft w:val="274"/>
          <w:marRight w:val="0"/>
          <w:marTop w:val="0"/>
          <w:marBottom w:val="0"/>
          <w:divBdr>
            <w:top w:val="none" w:sz="0" w:space="0" w:color="auto"/>
            <w:left w:val="none" w:sz="0" w:space="0" w:color="auto"/>
            <w:bottom w:val="none" w:sz="0" w:space="0" w:color="auto"/>
            <w:right w:val="none" w:sz="0" w:space="0" w:color="auto"/>
          </w:divBdr>
        </w:div>
        <w:div w:id="616183556">
          <w:marLeft w:val="274"/>
          <w:marRight w:val="0"/>
          <w:marTop w:val="0"/>
          <w:marBottom w:val="0"/>
          <w:divBdr>
            <w:top w:val="none" w:sz="0" w:space="0" w:color="auto"/>
            <w:left w:val="none" w:sz="0" w:space="0" w:color="auto"/>
            <w:bottom w:val="none" w:sz="0" w:space="0" w:color="auto"/>
            <w:right w:val="none" w:sz="0" w:space="0" w:color="auto"/>
          </w:divBdr>
        </w:div>
        <w:div w:id="1015038877">
          <w:marLeft w:val="274"/>
          <w:marRight w:val="0"/>
          <w:marTop w:val="0"/>
          <w:marBottom w:val="0"/>
          <w:divBdr>
            <w:top w:val="none" w:sz="0" w:space="0" w:color="auto"/>
            <w:left w:val="none" w:sz="0" w:space="0" w:color="auto"/>
            <w:bottom w:val="none" w:sz="0" w:space="0" w:color="auto"/>
            <w:right w:val="none" w:sz="0" w:space="0" w:color="auto"/>
          </w:divBdr>
        </w:div>
        <w:div w:id="1484853107">
          <w:marLeft w:val="274"/>
          <w:marRight w:val="0"/>
          <w:marTop w:val="0"/>
          <w:marBottom w:val="0"/>
          <w:divBdr>
            <w:top w:val="none" w:sz="0" w:space="0" w:color="auto"/>
            <w:left w:val="none" w:sz="0" w:space="0" w:color="auto"/>
            <w:bottom w:val="none" w:sz="0" w:space="0" w:color="auto"/>
            <w:right w:val="none" w:sz="0" w:space="0" w:color="auto"/>
          </w:divBdr>
        </w:div>
      </w:divsChild>
    </w:div>
    <w:div w:id="1808816123">
      <w:bodyDiv w:val="1"/>
      <w:marLeft w:val="0"/>
      <w:marRight w:val="0"/>
      <w:marTop w:val="0"/>
      <w:marBottom w:val="0"/>
      <w:divBdr>
        <w:top w:val="none" w:sz="0" w:space="0" w:color="auto"/>
        <w:left w:val="none" w:sz="0" w:space="0" w:color="auto"/>
        <w:bottom w:val="none" w:sz="0" w:space="0" w:color="auto"/>
        <w:right w:val="none" w:sz="0" w:space="0" w:color="auto"/>
      </w:divBdr>
    </w:div>
    <w:div w:id="1830093618">
      <w:bodyDiv w:val="1"/>
      <w:marLeft w:val="0"/>
      <w:marRight w:val="0"/>
      <w:marTop w:val="0"/>
      <w:marBottom w:val="0"/>
      <w:divBdr>
        <w:top w:val="none" w:sz="0" w:space="0" w:color="auto"/>
        <w:left w:val="none" w:sz="0" w:space="0" w:color="auto"/>
        <w:bottom w:val="none" w:sz="0" w:space="0" w:color="auto"/>
        <w:right w:val="none" w:sz="0" w:space="0" w:color="auto"/>
      </w:divBdr>
      <w:divsChild>
        <w:div w:id="350423072">
          <w:marLeft w:val="274"/>
          <w:marRight w:val="0"/>
          <w:marTop w:val="0"/>
          <w:marBottom w:val="0"/>
          <w:divBdr>
            <w:top w:val="none" w:sz="0" w:space="0" w:color="auto"/>
            <w:left w:val="none" w:sz="0" w:space="0" w:color="auto"/>
            <w:bottom w:val="none" w:sz="0" w:space="0" w:color="auto"/>
            <w:right w:val="none" w:sz="0" w:space="0" w:color="auto"/>
          </w:divBdr>
        </w:div>
        <w:div w:id="1784953624">
          <w:marLeft w:val="274"/>
          <w:marRight w:val="0"/>
          <w:marTop w:val="0"/>
          <w:marBottom w:val="0"/>
          <w:divBdr>
            <w:top w:val="none" w:sz="0" w:space="0" w:color="auto"/>
            <w:left w:val="none" w:sz="0" w:space="0" w:color="auto"/>
            <w:bottom w:val="none" w:sz="0" w:space="0" w:color="auto"/>
            <w:right w:val="none" w:sz="0" w:space="0" w:color="auto"/>
          </w:divBdr>
        </w:div>
        <w:div w:id="1997101061">
          <w:marLeft w:val="274"/>
          <w:marRight w:val="0"/>
          <w:marTop w:val="0"/>
          <w:marBottom w:val="0"/>
          <w:divBdr>
            <w:top w:val="none" w:sz="0" w:space="0" w:color="auto"/>
            <w:left w:val="none" w:sz="0" w:space="0" w:color="auto"/>
            <w:bottom w:val="none" w:sz="0" w:space="0" w:color="auto"/>
            <w:right w:val="none" w:sz="0" w:space="0" w:color="auto"/>
          </w:divBdr>
        </w:div>
      </w:divsChild>
    </w:div>
    <w:div w:id="1842698458">
      <w:bodyDiv w:val="1"/>
      <w:marLeft w:val="0"/>
      <w:marRight w:val="0"/>
      <w:marTop w:val="0"/>
      <w:marBottom w:val="0"/>
      <w:divBdr>
        <w:top w:val="none" w:sz="0" w:space="0" w:color="auto"/>
        <w:left w:val="none" w:sz="0" w:space="0" w:color="auto"/>
        <w:bottom w:val="none" w:sz="0" w:space="0" w:color="auto"/>
        <w:right w:val="none" w:sz="0" w:space="0" w:color="auto"/>
      </w:divBdr>
    </w:div>
    <w:div w:id="1854027167">
      <w:bodyDiv w:val="1"/>
      <w:marLeft w:val="0"/>
      <w:marRight w:val="0"/>
      <w:marTop w:val="0"/>
      <w:marBottom w:val="0"/>
      <w:divBdr>
        <w:top w:val="none" w:sz="0" w:space="0" w:color="auto"/>
        <w:left w:val="none" w:sz="0" w:space="0" w:color="auto"/>
        <w:bottom w:val="none" w:sz="0" w:space="0" w:color="auto"/>
        <w:right w:val="none" w:sz="0" w:space="0" w:color="auto"/>
      </w:divBdr>
    </w:div>
    <w:div w:id="1854033798">
      <w:bodyDiv w:val="1"/>
      <w:marLeft w:val="0"/>
      <w:marRight w:val="0"/>
      <w:marTop w:val="0"/>
      <w:marBottom w:val="0"/>
      <w:divBdr>
        <w:top w:val="none" w:sz="0" w:space="0" w:color="auto"/>
        <w:left w:val="none" w:sz="0" w:space="0" w:color="auto"/>
        <w:bottom w:val="none" w:sz="0" w:space="0" w:color="auto"/>
        <w:right w:val="none" w:sz="0" w:space="0" w:color="auto"/>
      </w:divBdr>
    </w:div>
    <w:div w:id="1862936258">
      <w:bodyDiv w:val="1"/>
      <w:marLeft w:val="0"/>
      <w:marRight w:val="0"/>
      <w:marTop w:val="0"/>
      <w:marBottom w:val="0"/>
      <w:divBdr>
        <w:top w:val="none" w:sz="0" w:space="0" w:color="auto"/>
        <w:left w:val="none" w:sz="0" w:space="0" w:color="auto"/>
        <w:bottom w:val="none" w:sz="0" w:space="0" w:color="auto"/>
        <w:right w:val="none" w:sz="0" w:space="0" w:color="auto"/>
      </w:divBdr>
      <w:divsChild>
        <w:div w:id="350842150">
          <w:marLeft w:val="1166"/>
          <w:marRight w:val="0"/>
          <w:marTop w:val="0"/>
          <w:marBottom w:val="0"/>
          <w:divBdr>
            <w:top w:val="none" w:sz="0" w:space="0" w:color="auto"/>
            <w:left w:val="none" w:sz="0" w:space="0" w:color="auto"/>
            <w:bottom w:val="none" w:sz="0" w:space="0" w:color="auto"/>
            <w:right w:val="none" w:sz="0" w:space="0" w:color="auto"/>
          </w:divBdr>
        </w:div>
        <w:div w:id="639575534">
          <w:marLeft w:val="547"/>
          <w:marRight w:val="0"/>
          <w:marTop w:val="0"/>
          <w:marBottom w:val="0"/>
          <w:divBdr>
            <w:top w:val="none" w:sz="0" w:space="0" w:color="auto"/>
            <w:left w:val="none" w:sz="0" w:space="0" w:color="auto"/>
            <w:bottom w:val="none" w:sz="0" w:space="0" w:color="auto"/>
            <w:right w:val="none" w:sz="0" w:space="0" w:color="auto"/>
          </w:divBdr>
        </w:div>
        <w:div w:id="1296989678">
          <w:marLeft w:val="547"/>
          <w:marRight w:val="0"/>
          <w:marTop w:val="0"/>
          <w:marBottom w:val="0"/>
          <w:divBdr>
            <w:top w:val="none" w:sz="0" w:space="0" w:color="auto"/>
            <w:left w:val="none" w:sz="0" w:space="0" w:color="auto"/>
            <w:bottom w:val="none" w:sz="0" w:space="0" w:color="auto"/>
            <w:right w:val="none" w:sz="0" w:space="0" w:color="auto"/>
          </w:divBdr>
        </w:div>
        <w:div w:id="1499495098">
          <w:marLeft w:val="1166"/>
          <w:marRight w:val="0"/>
          <w:marTop w:val="0"/>
          <w:marBottom w:val="200"/>
          <w:divBdr>
            <w:top w:val="none" w:sz="0" w:space="0" w:color="auto"/>
            <w:left w:val="none" w:sz="0" w:space="0" w:color="auto"/>
            <w:bottom w:val="none" w:sz="0" w:space="0" w:color="auto"/>
            <w:right w:val="none" w:sz="0" w:space="0" w:color="auto"/>
          </w:divBdr>
        </w:div>
        <w:div w:id="1608392563">
          <w:marLeft w:val="547"/>
          <w:marRight w:val="0"/>
          <w:marTop w:val="0"/>
          <w:marBottom w:val="0"/>
          <w:divBdr>
            <w:top w:val="none" w:sz="0" w:space="0" w:color="auto"/>
            <w:left w:val="none" w:sz="0" w:space="0" w:color="auto"/>
            <w:bottom w:val="none" w:sz="0" w:space="0" w:color="auto"/>
            <w:right w:val="none" w:sz="0" w:space="0" w:color="auto"/>
          </w:divBdr>
        </w:div>
        <w:div w:id="1790513762">
          <w:marLeft w:val="1166"/>
          <w:marRight w:val="0"/>
          <w:marTop w:val="0"/>
          <w:marBottom w:val="0"/>
          <w:divBdr>
            <w:top w:val="none" w:sz="0" w:space="0" w:color="auto"/>
            <w:left w:val="none" w:sz="0" w:space="0" w:color="auto"/>
            <w:bottom w:val="none" w:sz="0" w:space="0" w:color="auto"/>
            <w:right w:val="none" w:sz="0" w:space="0" w:color="auto"/>
          </w:divBdr>
        </w:div>
        <w:div w:id="2033611174">
          <w:marLeft w:val="1166"/>
          <w:marRight w:val="0"/>
          <w:marTop w:val="0"/>
          <w:marBottom w:val="200"/>
          <w:divBdr>
            <w:top w:val="none" w:sz="0" w:space="0" w:color="auto"/>
            <w:left w:val="none" w:sz="0" w:space="0" w:color="auto"/>
            <w:bottom w:val="none" w:sz="0" w:space="0" w:color="auto"/>
            <w:right w:val="none" w:sz="0" w:space="0" w:color="auto"/>
          </w:divBdr>
        </w:div>
        <w:div w:id="2118521311">
          <w:marLeft w:val="547"/>
          <w:marRight w:val="0"/>
          <w:marTop w:val="0"/>
          <w:marBottom w:val="0"/>
          <w:divBdr>
            <w:top w:val="none" w:sz="0" w:space="0" w:color="auto"/>
            <w:left w:val="none" w:sz="0" w:space="0" w:color="auto"/>
            <w:bottom w:val="none" w:sz="0" w:space="0" w:color="auto"/>
            <w:right w:val="none" w:sz="0" w:space="0" w:color="auto"/>
          </w:divBdr>
        </w:div>
      </w:divsChild>
    </w:div>
    <w:div w:id="1874689122">
      <w:bodyDiv w:val="1"/>
      <w:marLeft w:val="0"/>
      <w:marRight w:val="0"/>
      <w:marTop w:val="0"/>
      <w:marBottom w:val="0"/>
      <w:divBdr>
        <w:top w:val="none" w:sz="0" w:space="0" w:color="auto"/>
        <w:left w:val="none" w:sz="0" w:space="0" w:color="auto"/>
        <w:bottom w:val="none" w:sz="0" w:space="0" w:color="auto"/>
        <w:right w:val="none" w:sz="0" w:space="0" w:color="auto"/>
      </w:divBdr>
      <w:divsChild>
        <w:div w:id="1006129681">
          <w:marLeft w:val="317"/>
          <w:marRight w:val="0"/>
          <w:marTop w:val="38"/>
          <w:marBottom w:val="0"/>
          <w:divBdr>
            <w:top w:val="none" w:sz="0" w:space="0" w:color="auto"/>
            <w:left w:val="none" w:sz="0" w:space="0" w:color="auto"/>
            <w:bottom w:val="none" w:sz="0" w:space="0" w:color="auto"/>
            <w:right w:val="none" w:sz="0" w:space="0" w:color="auto"/>
          </w:divBdr>
        </w:div>
      </w:divsChild>
    </w:div>
    <w:div w:id="1880780968">
      <w:bodyDiv w:val="1"/>
      <w:marLeft w:val="0"/>
      <w:marRight w:val="0"/>
      <w:marTop w:val="0"/>
      <w:marBottom w:val="0"/>
      <w:divBdr>
        <w:top w:val="none" w:sz="0" w:space="0" w:color="auto"/>
        <w:left w:val="none" w:sz="0" w:space="0" w:color="auto"/>
        <w:bottom w:val="none" w:sz="0" w:space="0" w:color="auto"/>
        <w:right w:val="none" w:sz="0" w:space="0" w:color="auto"/>
      </w:divBdr>
    </w:div>
    <w:div w:id="1894265770">
      <w:bodyDiv w:val="1"/>
      <w:marLeft w:val="0"/>
      <w:marRight w:val="0"/>
      <w:marTop w:val="0"/>
      <w:marBottom w:val="0"/>
      <w:divBdr>
        <w:top w:val="none" w:sz="0" w:space="0" w:color="auto"/>
        <w:left w:val="none" w:sz="0" w:space="0" w:color="auto"/>
        <w:bottom w:val="none" w:sz="0" w:space="0" w:color="auto"/>
        <w:right w:val="none" w:sz="0" w:space="0" w:color="auto"/>
      </w:divBdr>
      <w:divsChild>
        <w:div w:id="187915174">
          <w:marLeft w:val="374"/>
          <w:marRight w:val="0"/>
          <w:marTop w:val="43"/>
          <w:marBottom w:val="0"/>
          <w:divBdr>
            <w:top w:val="none" w:sz="0" w:space="0" w:color="auto"/>
            <w:left w:val="none" w:sz="0" w:space="0" w:color="auto"/>
            <w:bottom w:val="none" w:sz="0" w:space="0" w:color="auto"/>
            <w:right w:val="none" w:sz="0" w:space="0" w:color="auto"/>
          </w:divBdr>
        </w:div>
        <w:div w:id="568804154">
          <w:marLeft w:val="374"/>
          <w:marRight w:val="0"/>
          <w:marTop w:val="43"/>
          <w:marBottom w:val="0"/>
          <w:divBdr>
            <w:top w:val="none" w:sz="0" w:space="0" w:color="auto"/>
            <w:left w:val="none" w:sz="0" w:space="0" w:color="auto"/>
            <w:bottom w:val="none" w:sz="0" w:space="0" w:color="auto"/>
            <w:right w:val="none" w:sz="0" w:space="0" w:color="auto"/>
          </w:divBdr>
        </w:div>
        <w:div w:id="672755626">
          <w:marLeft w:val="374"/>
          <w:marRight w:val="0"/>
          <w:marTop w:val="43"/>
          <w:marBottom w:val="0"/>
          <w:divBdr>
            <w:top w:val="none" w:sz="0" w:space="0" w:color="auto"/>
            <w:left w:val="none" w:sz="0" w:space="0" w:color="auto"/>
            <w:bottom w:val="none" w:sz="0" w:space="0" w:color="auto"/>
            <w:right w:val="none" w:sz="0" w:space="0" w:color="auto"/>
          </w:divBdr>
        </w:div>
        <w:div w:id="756251895">
          <w:marLeft w:val="374"/>
          <w:marRight w:val="0"/>
          <w:marTop w:val="43"/>
          <w:marBottom w:val="0"/>
          <w:divBdr>
            <w:top w:val="none" w:sz="0" w:space="0" w:color="auto"/>
            <w:left w:val="none" w:sz="0" w:space="0" w:color="auto"/>
            <w:bottom w:val="none" w:sz="0" w:space="0" w:color="auto"/>
            <w:right w:val="none" w:sz="0" w:space="0" w:color="auto"/>
          </w:divBdr>
        </w:div>
        <w:div w:id="1016347185">
          <w:marLeft w:val="374"/>
          <w:marRight w:val="0"/>
          <w:marTop w:val="43"/>
          <w:marBottom w:val="0"/>
          <w:divBdr>
            <w:top w:val="none" w:sz="0" w:space="0" w:color="auto"/>
            <w:left w:val="none" w:sz="0" w:space="0" w:color="auto"/>
            <w:bottom w:val="none" w:sz="0" w:space="0" w:color="auto"/>
            <w:right w:val="none" w:sz="0" w:space="0" w:color="auto"/>
          </w:divBdr>
        </w:div>
        <w:div w:id="1111824098">
          <w:marLeft w:val="374"/>
          <w:marRight w:val="0"/>
          <w:marTop w:val="43"/>
          <w:marBottom w:val="0"/>
          <w:divBdr>
            <w:top w:val="none" w:sz="0" w:space="0" w:color="auto"/>
            <w:left w:val="none" w:sz="0" w:space="0" w:color="auto"/>
            <w:bottom w:val="none" w:sz="0" w:space="0" w:color="auto"/>
            <w:right w:val="none" w:sz="0" w:space="0" w:color="auto"/>
          </w:divBdr>
        </w:div>
        <w:div w:id="1328022213">
          <w:marLeft w:val="374"/>
          <w:marRight w:val="0"/>
          <w:marTop w:val="43"/>
          <w:marBottom w:val="0"/>
          <w:divBdr>
            <w:top w:val="none" w:sz="0" w:space="0" w:color="auto"/>
            <w:left w:val="none" w:sz="0" w:space="0" w:color="auto"/>
            <w:bottom w:val="none" w:sz="0" w:space="0" w:color="auto"/>
            <w:right w:val="none" w:sz="0" w:space="0" w:color="auto"/>
          </w:divBdr>
        </w:div>
        <w:div w:id="1436094551">
          <w:marLeft w:val="374"/>
          <w:marRight w:val="0"/>
          <w:marTop w:val="43"/>
          <w:marBottom w:val="0"/>
          <w:divBdr>
            <w:top w:val="none" w:sz="0" w:space="0" w:color="auto"/>
            <w:left w:val="none" w:sz="0" w:space="0" w:color="auto"/>
            <w:bottom w:val="none" w:sz="0" w:space="0" w:color="auto"/>
            <w:right w:val="none" w:sz="0" w:space="0" w:color="auto"/>
          </w:divBdr>
        </w:div>
        <w:div w:id="1578441475">
          <w:marLeft w:val="374"/>
          <w:marRight w:val="0"/>
          <w:marTop w:val="43"/>
          <w:marBottom w:val="0"/>
          <w:divBdr>
            <w:top w:val="none" w:sz="0" w:space="0" w:color="auto"/>
            <w:left w:val="none" w:sz="0" w:space="0" w:color="auto"/>
            <w:bottom w:val="none" w:sz="0" w:space="0" w:color="auto"/>
            <w:right w:val="none" w:sz="0" w:space="0" w:color="auto"/>
          </w:divBdr>
        </w:div>
      </w:divsChild>
    </w:div>
    <w:div w:id="1901597164">
      <w:bodyDiv w:val="1"/>
      <w:marLeft w:val="0"/>
      <w:marRight w:val="0"/>
      <w:marTop w:val="0"/>
      <w:marBottom w:val="0"/>
      <w:divBdr>
        <w:top w:val="none" w:sz="0" w:space="0" w:color="auto"/>
        <w:left w:val="none" w:sz="0" w:space="0" w:color="auto"/>
        <w:bottom w:val="none" w:sz="0" w:space="0" w:color="auto"/>
        <w:right w:val="none" w:sz="0" w:space="0" w:color="auto"/>
      </w:divBdr>
      <w:divsChild>
        <w:div w:id="652101593">
          <w:marLeft w:val="374"/>
          <w:marRight w:val="0"/>
          <w:marTop w:val="43"/>
          <w:marBottom w:val="0"/>
          <w:divBdr>
            <w:top w:val="none" w:sz="0" w:space="0" w:color="auto"/>
            <w:left w:val="none" w:sz="0" w:space="0" w:color="auto"/>
            <w:bottom w:val="none" w:sz="0" w:space="0" w:color="auto"/>
            <w:right w:val="none" w:sz="0" w:space="0" w:color="auto"/>
          </w:divBdr>
        </w:div>
        <w:div w:id="877856058">
          <w:marLeft w:val="374"/>
          <w:marRight w:val="0"/>
          <w:marTop w:val="43"/>
          <w:marBottom w:val="0"/>
          <w:divBdr>
            <w:top w:val="none" w:sz="0" w:space="0" w:color="auto"/>
            <w:left w:val="none" w:sz="0" w:space="0" w:color="auto"/>
            <w:bottom w:val="none" w:sz="0" w:space="0" w:color="auto"/>
            <w:right w:val="none" w:sz="0" w:space="0" w:color="auto"/>
          </w:divBdr>
        </w:div>
        <w:div w:id="901404499">
          <w:marLeft w:val="374"/>
          <w:marRight w:val="0"/>
          <w:marTop w:val="43"/>
          <w:marBottom w:val="0"/>
          <w:divBdr>
            <w:top w:val="none" w:sz="0" w:space="0" w:color="auto"/>
            <w:left w:val="none" w:sz="0" w:space="0" w:color="auto"/>
            <w:bottom w:val="none" w:sz="0" w:space="0" w:color="auto"/>
            <w:right w:val="none" w:sz="0" w:space="0" w:color="auto"/>
          </w:divBdr>
        </w:div>
        <w:div w:id="942955919">
          <w:marLeft w:val="374"/>
          <w:marRight w:val="0"/>
          <w:marTop w:val="43"/>
          <w:marBottom w:val="0"/>
          <w:divBdr>
            <w:top w:val="none" w:sz="0" w:space="0" w:color="auto"/>
            <w:left w:val="none" w:sz="0" w:space="0" w:color="auto"/>
            <w:bottom w:val="none" w:sz="0" w:space="0" w:color="auto"/>
            <w:right w:val="none" w:sz="0" w:space="0" w:color="auto"/>
          </w:divBdr>
        </w:div>
        <w:div w:id="1521312314">
          <w:marLeft w:val="374"/>
          <w:marRight w:val="0"/>
          <w:marTop w:val="43"/>
          <w:marBottom w:val="0"/>
          <w:divBdr>
            <w:top w:val="none" w:sz="0" w:space="0" w:color="auto"/>
            <w:left w:val="none" w:sz="0" w:space="0" w:color="auto"/>
            <w:bottom w:val="none" w:sz="0" w:space="0" w:color="auto"/>
            <w:right w:val="none" w:sz="0" w:space="0" w:color="auto"/>
          </w:divBdr>
        </w:div>
      </w:divsChild>
    </w:div>
    <w:div w:id="1909488254">
      <w:bodyDiv w:val="1"/>
      <w:marLeft w:val="0"/>
      <w:marRight w:val="0"/>
      <w:marTop w:val="0"/>
      <w:marBottom w:val="0"/>
      <w:divBdr>
        <w:top w:val="none" w:sz="0" w:space="0" w:color="auto"/>
        <w:left w:val="none" w:sz="0" w:space="0" w:color="auto"/>
        <w:bottom w:val="none" w:sz="0" w:space="0" w:color="auto"/>
        <w:right w:val="none" w:sz="0" w:space="0" w:color="auto"/>
      </w:divBdr>
      <w:divsChild>
        <w:div w:id="594367348">
          <w:marLeft w:val="274"/>
          <w:marRight w:val="0"/>
          <w:marTop w:val="0"/>
          <w:marBottom w:val="0"/>
          <w:divBdr>
            <w:top w:val="none" w:sz="0" w:space="0" w:color="auto"/>
            <w:left w:val="none" w:sz="0" w:space="0" w:color="auto"/>
            <w:bottom w:val="none" w:sz="0" w:space="0" w:color="auto"/>
            <w:right w:val="none" w:sz="0" w:space="0" w:color="auto"/>
          </w:divBdr>
        </w:div>
        <w:div w:id="816411404">
          <w:marLeft w:val="274"/>
          <w:marRight w:val="0"/>
          <w:marTop w:val="0"/>
          <w:marBottom w:val="0"/>
          <w:divBdr>
            <w:top w:val="none" w:sz="0" w:space="0" w:color="auto"/>
            <w:left w:val="none" w:sz="0" w:space="0" w:color="auto"/>
            <w:bottom w:val="none" w:sz="0" w:space="0" w:color="auto"/>
            <w:right w:val="none" w:sz="0" w:space="0" w:color="auto"/>
          </w:divBdr>
        </w:div>
        <w:div w:id="1287194646">
          <w:marLeft w:val="274"/>
          <w:marRight w:val="0"/>
          <w:marTop w:val="0"/>
          <w:marBottom w:val="0"/>
          <w:divBdr>
            <w:top w:val="none" w:sz="0" w:space="0" w:color="auto"/>
            <w:left w:val="none" w:sz="0" w:space="0" w:color="auto"/>
            <w:bottom w:val="none" w:sz="0" w:space="0" w:color="auto"/>
            <w:right w:val="none" w:sz="0" w:space="0" w:color="auto"/>
          </w:divBdr>
        </w:div>
        <w:div w:id="1751613276">
          <w:marLeft w:val="274"/>
          <w:marRight w:val="0"/>
          <w:marTop w:val="0"/>
          <w:marBottom w:val="0"/>
          <w:divBdr>
            <w:top w:val="none" w:sz="0" w:space="0" w:color="auto"/>
            <w:left w:val="none" w:sz="0" w:space="0" w:color="auto"/>
            <w:bottom w:val="none" w:sz="0" w:space="0" w:color="auto"/>
            <w:right w:val="none" w:sz="0" w:space="0" w:color="auto"/>
          </w:divBdr>
        </w:div>
        <w:div w:id="2104377473">
          <w:marLeft w:val="274"/>
          <w:marRight w:val="0"/>
          <w:marTop w:val="0"/>
          <w:marBottom w:val="0"/>
          <w:divBdr>
            <w:top w:val="none" w:sz="0" w:space="0" w:color="auto"/>
            <w:left w:val="none" w:sz="0" w:space="0" w:color="auto"/>
            <w:bottom w:val="none" w:sz="0" w:space="0" w:color="auto"/>
            <w:right w:val="none" w:sz="0" w:space="0" w:color="auto"/>
          </w:divBdr>
        </w:div>
      </w:divsChild>
    </w:div>
    <w:div w:id="1918510330">
      <w:bodyDiv w:val="1"/>
      <w:marLeft w:val="0"/>
      <w:marRight w:val="0"/>
      <w:marTop w:val="0"/>
      <w:marBottom w:val="0"/>
      <w:divBdr>
        <w:top w:val="none" w:sz="0" w:space="0" w:color="auto"/>
        <w:left w:val="none" w:sz="0" w:space="0" w:color="auto"/>
        <w:bottom w:val="none" w:sz="0" w:space="0" w:color="auto"/>
        <w:right w:val="none" w:sz="0" w:space="0" w:color="auto"/>
      </w:divBdr>
      <w:divsChild>
        <w:div w:id="219941665">
          <w:marLeft w:val="446"/>
          <w:marRight w:val="0"/>
          <w:marTop w:val="0"/>
          <w:marBottom w:val="0"/>
          <w:divBdr>
            <w:top w:val="none" w:sz="0" w:space="0" w:color="auto"/>
            <w:left w:val="none" w:sz="0" w:space="0" w:color="auto"/>
            <w:bottom w:val="none" w:sz="0" w:space="0" w:color="auto"/>
            <w:right w:val="none" w:sz="0" w:space="0" w:color="auto"/>
          </w:divBdr>
        </w:div>
        <w:div w:id="475804522">
          <w:marLeft w:val="446"/>
          <w:marRight w:val="0"/>
          <w:marTop w:val="0"/>
          <w:marBottom w:val="0"/>
          <w:divBdr>
            <w:top w:val="none" w:sz="0" w:space="0" w:color="auto"/>
            <w:left w:val="none" w:sz="0" w:space="0" w:color="auto"/>
            <w:bottom w:val="none" w:sz="0" w:space="0" w:color="auto"/>
            <w:right w:val="none" w:sz="0" w:space="0" w:color="auto"/>
          </w:divBdr>
        </w:div>
      </w:divsChild>
    </w:div>
    <w:div w:id="1949897145">
      <w:bodyDiv w:val="1"/>
      <w:marLeft w:val="0"/>
      <w:marRight w:val="0"/>
      <w:marTop w:val="0"/>
      <w:marBottom w:val="0"/>
      <w:divBdr>
        <w:top w:val="none" w:sz="0" w:space="0" w:color="auto"/>
        <w:left w:val="none" w:sz="0" w:space="0" w:color="auto"/>
        <w:bottom w:val="none" w:sz="0" w:space="0" w:color="auto"/>
        <w:right w:val="none" w:sz="0" w:space="0" w:color="auto"/>
      </w:divBdr>
    </w:div>
    <w:div w:id="1974165847">
      <w:bodyDiv w:val="1"/>
      <w:marLeft w:val="0"/>
      <w:marRight w:val="0"/>
      <w:marTop w:val="0"/>
      <w:marBottom w:val="0"/>
      <w:divBdr>
        <w:top w:val="none" w:sz="0" w:space="0" w:color="auto"/>
        <w:left w:val="none" w:sz="0" w:space="0" w:color="auto"/>
        <w:bottom w:val="none" w:sz="0" w:space="0" w:color="auto"/>
        <w:right w:val="none" w:sz="0" w:space="0" w:color="auto"/>
      </w:divBdr>
    </w:div>
    <w:div w:id="1983847624">
      <w:bodyDiv w:val="1"/>
      <w:marLeft w:val="0"/>
      <w:marRight w:val="0"/>
      <w:marTop w:val="0"/>
      <w:marBottom w:val="0"/>
      <w:divBdr>
        <w:top w:val="none" w:sz="0" w:space="0" w:color="auto"/>
        <w:left w:val="none" w:sz="0" w:space="0" w:color="auto"/>
        <w:bottom w:val="none" w:sz="0" w:space="0" w:color="auto"/>
        <w:right w:val="none" w:sz="0" w:space="0" w:color="auto"/>
      </w:divBdr>
    </w:div>
    <w:div w:id="1987663572">
      <w:bodyDiv w:val="1"/>
      <w:marLeft w:val="0"/>
      <w:marRight w:val="0"/>
      <w:marTop w:val="0"/>
      <w:marBottom w:val="0"/>
      <w:divBdr>
        <w:top w:val="none" w:sz="0" w:space="0" w:color="auto"/>
        <w:left w:val="none" w:sz="0" w:space="0" w:color="auto"/>
        <w:bottom w:val="none" w:sz="0" w:space="0" w:color="auto"/>
        <w:right w:val="none" w:sz="0" w:space="0" w:color="auto"/>
      </w:divBdr>
    </w:div>
    <w:div w:id="1992980376">
      <w:bodyDiv w:val="1"/>
      <w:marLeft w:val="0"/>
      <w:marRight w:val="0"/>
      <w:marTop w:val="0"/>
      <w:marBottom w:val="0"/>
      <w:divBdr>
        <w:top w:val="none" w:sz="0" w:space="0" w:color="auto"/>
        <w:left w:val="none" w:sz="0" w:space="0" w:color="auto"/>
        <w:bottom w:val="none" w:sz="0" w:space="0" w:color="auto"/>
        <w:right w:val="none" w:sz="0" w:space="0" w:color="auto"/>
      </w:divBdr>
    </w:div>
    <w:div w:id="1993097082">
      <w:bodyDiv w:val="1"/>
      <w:marLeft w:val="0"/>
      <w:marRight w:val="0"/>
      <w:marTop w:val="0"/>
      <w:marBottom w:val="0"/>
      <w:divBdr>
        <w:top w:val="none" w:sz="0" w:space="0" w:color="auto"/>
        <w:left w:val="none" w:sz="0" w:space="0" w:color="auto"/>
        <w:bottom w:val="none" w:sz="0" w:space="0" w:color="auto"/>
        <w:right w:val="none" w:sz="0" w:space="0" w:color="auto"/>
      </w:divBdr>
    </w:div>
    <w:div w:id="2002125565">
      <w:bodyDiv w:val="1"/>
      <w:marLeft w:val="0"/>
      <w:marRight w:val="0"/>
      <w:marTop w:val="0"/>
      <w:marBottom w:val="0"/>
      <w:divBdr>
        <w:top w:val="none" w:sz="0" w:space="0" w:color="auto"/>
        <w:left w:val="none" w:sz="0" w:space="0" w:color="auto"/>
        <w:bottom w:val="none" w:sz="0" w:space="0" w:color="auto"/>
        <w:right w:val="none" w:sz="0" w:space="0" w:color="auto"/>
      </w:divBdr>
    </w:div>
    <w:div w:id="2038844053">
      <w:bodyDiv w:val="1"/>
      <w:marLeft w:val="0"/>
      <w:marRight w:val="0"/>
      <w:marTop w:val="0"/>
      <w:marBottom w:val="0"/>
      <w:divBdr>
        <w:top w:val="none" w:sz="0" w:space="0" w:color="auto"/>
        <w:left w:val="none" w:sz="0" w:space="0" w:color="auto"/>
        <w:bottom w:val="none" w:sz="0" w:space="0" w:color="auto"/>
        <w:right w:val="none" w:sz="0" w:space="0" w:color="auto"/>
      </w:divBdr>
    </w:div>
    <w:div w:id="2042893644">
      <w:bodyDiv w:val="1"/>
      <w:marLeft w:val="0"/>
      <w:marRight w:val="0"/>
      <w:marTop w:val="0"/>
      <w:marBottom w:val="0"/>
      <w:divBdr>
        <w:top w:val="none" w:sz="0" w:space="0" w:color="auto"/>
        <w:left w:val="none" w:sz="0" w:space="0" w:color="auto"/>
        <w:bottom w:val="none" w:sz="0" w:space="0" w:color="auto"/>
        <w:right w:val="none" w:sz="0" w:space="0" w:color="auto"/>
      </w:divBdr>
      <w:divsChild>
        <w:div w:id="74401028">
          <w:marLeft w:val="274"/>
          <w:marRight w:val="0"/>
          <w:marTop w:val="0"/>
          <w:marBottom w:val="0"/>
          <w:divBdr>
            <w:top w:val="none" w:sz="0" w:space="0" w:color="auto"/>
            <w:left w:val="none" w:sz="0" w:space="0" w:color="auto"/>
            <w:bottom w:val="none" w:sz="0" w:space="0" w:color="auto"/>
            <w:right w:val="none" w:sz="0" w:space="0" w:color="auto"/>
          </w:divBdr>
        </w:div>
        <w:div w:id="673343412">
          <w:marLeft w:val="274"/>
          <w:marRight w:val="0"/>
          <w:marTop w:val="0"/>
          <w:marBottom w:val="0"/>
          <w:divBdr>
            <w:top w:val="none" w:sz="0" w:space="0" w:color="auto"/>
            <w:left w:val="none" w:sz="0" w:space="0" w:color="auto"/>
            <w:bottom w:val="none" w:sz="0" w:space="0" w:color="auto"/>
            <w:right w:val="none" w:sz="0" w:space="0" w:color="auto"/>
          </w:divBdr>
        </w:div>
        <w:div w:id="831137410">
          <w:marLeft w:val="274"/>
          <w:marRight w:val="0"/>
          <w:marTop w:val="0"/>
          <w:marBottom w:val="0"/>
          <w:divBdr>
            <w:top w:val="none" w:sz="0" w:space="0" w:color="auto"/>
            <w:left w:val="none" w:sz="0" w:space="0" w:color="auto"/>
            <w:bottom w:val="none" w:sz="0" w:space="0" w:color="auto"/>
            <w:right w:val="none" w:sz="0" w:space="0" w:color="auto"/>
          </w:divBdr>
        </w:div>
        <w:div w:id="980113731">
          <w:marLeft w:val="274"/>
          <w:marRight w:val="0"/>
          <w:marTop w:val="0"/>
          <w:marBottom w:val="0"/>
          <w:divBdr>
            <w:top w:val="none" w:sz="0" w:space="0" w:color="auto"/>
            <w:left w:val="none" w:sz="0" w:space="0" w:color="auto"/>
            <w:bottom w:val="none" w:sz="0" w:space="0" w:color="auto"/>
            <w:right w:val="none" w:sz="0" w:space="0" w:color="auto"/>
          </w:divBdr>
        </w:div>
        <w:div w:id="1068527934">
          <w:marLeft w:val="274"/>
          <w:marRight w:val="0"/>
          <w:marTop w:val="0"/>
          <w:marBottom w:val="0"/>
          <w:divBdr>
            <w:top w:val="none" w:sz="0" w:space="0" w:color="auto"/>
            <w:left w:val="none" w:sz="0" w:space="0" w:color="auto"/>
            <w:bottom w:val="none" w:sz="0" w:space="0" w:color="auto"/>
            <w:right w:val="none" w:sz="0" w:space="0" w:color="auto"/>
          </w:divBdr>
        </w:div>
        <w:div w:id="1515537429">
          <w:marLeft w:val="274"/>
          <w:marRight w:val="0"/>
          <w:marTop w:val="0"/>
          <w:marBottom w:val="0"/>
          <w:divBdr>
            <w:top w:val="none" w:sz="0" w:space="0" w:color="auto"/>
            <w:left w:val="none" w:sz="0" w:space="0" w:color="auto"/>
            <w:bottom w:val="none" w:sz="0" w:space="0" w:color="auto"/>
            <w:right w:val="none" w:sz="0" w:space="0" w:color="auto"/>
          </w:divBdr>
        </w:div>
        <w:div w:id="1580670501">
          <w:marLeft w:val="274"/>
          <w:marRight w:val="0"/>
          <w:marTop w:val="0"/>
          <w:marBottom w:val="0"/>
          <w:divBdr>
            <w:top w:val="none" w:sz="0" w:space="0" w:color="auto"/>
            <w:left w:val="none" w:sz="0" w:space="0" w:color="auto"/>
            <w:bottom w:val="none" w:sz="0" w:space="0" w:color="auto"/>
            <w:right w:val="none" w:sz="0" w:space="0" w:color="auto"/>
          </w:divBdr>
        </w:div>
        <w:div w:id="1751270252">
          <w:marLeft w:val="274"/>
          <w:marRight w:val="0"/>
          <w:marTop w:val="0"/>
          <w:marBottom w:val="0"/>
          <w:divBdr>
            <w:top w:val="none" w:sz="0" w:space="0" w:color="auto"/>
            <w:left w:val="none" w:sz="0" w:space="0" w:color="auto"/>
            <w:bottom w:val="none" w:sz="0" w:space="0" w:color="auto"/>
            <w:right w:val="none" w:sz="0" w:space="0" w:color="auto"/>
          </w:divBdr>
        </w:div>
      </w:divsChild>
    </w:div>
    <w:div w:id="2059547286">
      <w:bodyDiv w:val="1"/>
      <w:marLeft w:val="0"/>
      <w:marRight w:val="0"/>
      <w:marTop w:val="0"/>
      <w:marBottom w:val="0"/>
      <w:divBdr>
        <w:top w:val="none" w:sz="0" w:space="0" w:color="auto"/>
        <w:left w:val="none" w:sz="0" w:space="0" w:color="auto"/>
        <w:bottom w:val="none" w:sz="0" w:space="0" w:color="auto"/>
        <w:right w:val="none" w:sz="0" w:space="0" w:color="auto"/>
      </w:divBdr>
    </w:div>
    <w:div w:id="2071154547">
      <w:bodyDiv w:val="1"/>
      <w:marLeft w:val="0"/>
      <w:marRight w:val="0"/>
      <w:marTop w:val="0"/>
      <w:marBottom w:val="0"/>
      <w:divBdr>
        <w:top w:val="none" w:sz="0" w:space="0" w:color="auto"/>
        <w:left w:val="none" w:sz="0" w:space="0" w:color="auto"/>
        <w:bottom w:val="none" w:sz="0" w:space="0" w:color="auto"/>
        <w:right w:val="none" w:sz="0" w:space="0" w:color="auto"/>
      </w:divBdr>
    </w:div>
    <w:div w:id="2081636464">
      <w:bodyDiv w:val="1"/>
      <w:marLeft w:val="0"/>
      <w:marRight w:val="0"/>
      <w:marTop w:val="0"/>
      <w:marBottom w:val="0"/>
      <w:divBdr>
        <w:top w:val="none" w:sz="0" w:space="0" w:color="auto"/>
        <w:left w:val="none" w:sz="0" w:space="0" w:color="auto"/>
        <w:bottom w:val="none" w:sz="0" w:space="0" w:color="auto"/>
        <w:right w:val="none" w:sz="0" w:space="0" w:color="auto"/>
      </w:divBdr>
    </w:div>
    <w:div w:id="2095392748">
      <w:bodyDiv w:val="1"/>
      <w:marLeft w:val="0"/>
      <w:marRight w:val="0"/>
      <w:marTop w:val="0"/>
      <w:marBottom w:val="0"/>
      <w:divBdr>
        <w:top w:val="none" w:sz="0" w:space="0" w:color="auto"/>
        <w:left w:val="none" w:sz="0" w:space="0" w:color="auto"/>
        <w:bottom w:val="none" w:sz="0" w:space="0" w:color="auto"/>
        <w:right w:val="none" w:sz="0" w:space="0" w:color="auto"/>
      </w:divBdr>
      <w:divsChild>
        <w:div w:id="1288312980">
          <w:marLeft w:val="418"/>
          <w:marRight w:val="0"/>
          <w:marTop w:val="0"/>
          <w:marBottom w:val="0"/>
          <w:divBdr>
            <w:top w:val="none" w:sz="0" w:space="0" w:color="auto"/>
            <w:left w:val="none" w:sz="0" w:space="0" w:color="auto"/>
            <w:bottom w:val="none" w:sz="0" w:space="0" w:color="auto"/>
            <w:right w:val="none" w:sz="0" w:space="0" w:color="auto"/>
          </w:divBdr>
        </w:div>
        <w:div w:id="1540625983">
          <w:marLeft w:val="418"/>
          <w:marRight w:val="0"/>
          <w:marTop w:val="0"/>
          <w:marBottom w:val="0"/>
          <w:divBdr>
            <w:top w:val="none" w:sz="0" w:space="0" w:color="auto"/>
            <w:left w:val="none" w:sz="0" w:space="0" w:color="auto"/>
            <w:bottom w:val="none" w:sz="0" w:space="0" w:color="auto"/>
            <w:right w:val="none" w:sz="0" w:space="0" w:color="auto"/>
          </w:divBdr>
        </w:div>
      </w:divsChild>
    </w:div>
    <w:div w:id="2098597081">
      <w:bodyDiv w:val="1"/>
      <w:marLeft w:val="0"/>
      <w:marRight w:val="0"/>
      <w:marTop w:val="0"/>
      <w:marBottom w:val="0"/>
      <w:divBdr>
        <w:top w:val="none" w:sz="0" w:space="0" w:color="auto"/>
        <w:left w:val="none" w:sz="0" w:space="0" w:color="auto"/>
        <w:bottom w:val="none" w:sz="0" w:space="0" w:color="auto"/>
        <w:right w:val="none" w:sz="0" w:space="0" w:color="auto"/>
      </w:divBdr>
      <w:divsChild>
        <w:div w:id="461190873">
          <w:marLeft w:val="518"/>
          <w:marRight w:val="0"/>
          <w:marTop w:val="0"/>
          <w:marBottom w:val="38"/>
          <w:divBdr>
            <w:top w:val="none" w:sz="0" w:space="0" w:color="auto"/>
            <w:left w:val="none" w:sz="0" w:space="0" w:color="auto"/>
            <w:bottom w:val="none" w:sz="0" w:space="0" w:color="auto"/>
            <w:right w:val="none" w:sz="0" w:space="0" w:color="auto"/>
          </w:divBdr>
        </w:div>
        <w:div w:id="985664685">
          <w:marLeft w:val="518"/>
          <w:marRight w:val="0"/>
          <w:marTop w:val="0"/>
          <w:marBottom w:val="38"/>
          <w:divBdr>
            <w:top w:val="none" w:sz="0" w:space="0" w:color="auto"/>
            <w:left w:val="none" w:sz="0" w:space="0" w:color="auto"/>
            <w:bottom w:val="none" w:sz="0" w:space="0" w:color="auto"/>
            <w:right w:val="none" w:sz="0" w:space="0" w:color="auto"/>
          </w:divBdr>
        </w:div>
        <w:div w:id="1156532459">
          <w:marLeft w:val="518"/>
          <w:marRight w:val="0"/>
          <w:marTop w:val="0"/>
          <w:marBottom w:val="38"/>
          <w:divBdr>
            <w:top w:val="none" w:sz="0" w:space="0" w:color="auto"/>
            <w:left w:val="none" w:sz="0" w:space="0" w:color="auto"/>
            <w:bottom w:val="none" w:sz="0" w:space="0" w:color="auto"/>
            <w:right w:val="none" w:sz="0" w:space="0" w:color="auto"/>
          </w:divBdr>
        </w:div>
      </w:divsChild>
    </w:div>
    <w:div w:id="2102486643">
      <w:bodyDiv w:val="1"/>
      <w:marLeft w:val="0"/>
      <w:marRight w:val="0"/>
      <w:marTop w:val="0"/>
      <w:marBottom w:val="0"/>
      <w:divBdr>
        <w:top w:val="none" w:sz="0" w:space="0" w:color="auto"/>
        <w:left w:val="none" w:sz="0" w:space="0" w:color="auto"/>
        <w:bottom w:val="none" w:sz="0" w:space="0" w:color="auto"/>
        <w:right w:val="none" w:sz="0" w:space="0" w:color="auto"/>
      </w:divBdr>
    </w:div>
    <w:div w:id="2105764783">
      <w:bodyDiv w:val="1"/>
      <w:marLeft w:val="0"/>
      <w:marRight w:val="0"/>
      <w:marTop w:val="0"/>
      <w:marBottom w:val="0"/>
      <w:divBdr>
        <w:top w:val="none" w:sz="0" w:space="0" w:color="auto"/>
        <w:left w:val="none" w:sz="0" w:space="0" w:color="auto"/>
        <w:bottom w:val="none" w:sz="0" w:space="0" w:color="auto"/>
        <w:right w:val="none" w:sz="0" w:space="0" w:color="auto"/>
      </w:divBdr>
    </w:div>
    <w:div w:id="2111191968">
      <w:bodyDiv w:val="1"/>
      <w:marLeft w:val="0"/>
      <w:marRight w:val="0"/>
      <w:marTop w:val="0"/>
      <w:marBottom w:val="0"/>
      <w:divBdr>
        <w:top w:val="none" w:sz="0" w:space="0" w:color="auto"/>
        <w:left w:val="none" w:sz="0" w:space="0" w:color="auto"/>
        <w:bottom w:val="none" w:sz="0" w:space="0" w:color="auto"/>
        <w:right w:val="none" w:sz="0" w:space="0" w:color="auto"/>
      </w:divBdr>
    </w:div>
    <w:div w:id="2128623098">
      <w:bodyDiv w:val="1"/>
      <w:marLeft w:val="0"/>
      <w:marRight w:val="0"/>
      <w:marTop w:val="0"/>
      <w:marBottom w:val="0"/>
      <w:divBdr>
        <w:top w:val="none" w:sz="0" w:space="0" w:color="auto"/>
        <w:left w:val="none" w:sz="0" w:space="0" w:color="auto"/>
        <w:bottom w:val="none" w:sz="0" w:space="0" w:color="auto"/>
        <w:right w:val="none" w:sz="0" w:space="0" w:color="auto"/>
      </w:divBdr>
      <w:divsChild>
        <w:div w:id="464660933">
          <w:marLeft w:val="374"/>
          <w:marRight w:val="0"/>
          <w:marTop w:val="43"/>
          <w:marBottom w:val="0"/>
          <w:divBdr>
            <w:top w:val="none" w:sz="0" w:space="0" w:color="auto"/>
            <w:left w:val="none" w:sz="0" w:space="0" w:color="auto"/>
            <w:bottom w:val="none" w:sz="0" w:space="0" w:color="auto"/>
            <w:right w:val="none" w:sz="0" w:space="0" w:color="auto"/>
          </w:divBdr>
        </w:div>
      </w:divsChild>
    </w:div>
    <w:div w:id="2131238790">
      <w:bodyDiv w:val="1"/>
      <w:marLeft w:val="0"/>
      <w:marRight w:val="0"/>
      <w:marTop w:val="0"/>
      <w:marBottom w:val="0"/>
      <w:divBdr>
        <w:top w:val="none" w:sz="0" w:space="0" w:color="auto"/>
        <w:left w:val="none" w:sz="0" w:space="0" w:color="auto"/>
        <w:bottom w:val="none" w:sz="0" w:space="0" w:color="auto"/>
        <w:right w:val="none" w:sz="0" w:space="0" w:color="auto"/>
      </w:divBdr>
    </w:div>
    <w:div w:id="2139837361">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image" Target="media/image10.png"/><Relationship Id="rId26" Type="http://schemas.openxmlformats.org/officeDocument/2006/relationships/image" Target="media/image18.png"/><Relationship Id="rId21" Type="http://schemas.openxmlformats.org/officeDocument/2006/relationships/image" Target="media/image13.png"/><Relationship Id="rId34" Type="http://schemas.openxmlformats.org/officeDocument/2006/relationships/footer" Target="footer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image" Target="media/image9.png"/><Relationship Id="rId25" Type="http://schemas.openxmlformats.org/officeDocument/2006/relationships/image" Target="media/image17.png"/><Relationship Id="rId33" Type="http://schemas.openxmlformats.org/officeDocument/2006/relationships/header" Target="header3.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jpeg"/><Relationship Id="rId20" Type="http://schemas.openxmlformats.org/officeDocument/2006/relationships/image" Target="media/image12.png"/><Relationship Id="rId29" Type="http://schemas.openxmlformats.org/officeDocument/2006/relationships/image" Target="media/image21.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6.png"/><Relationship Id="rId32" Type="http://schemas.openxmlformats.org/officeDocument/2006/relationships/image" Target="media/image24.png"/><Relationship Id="rId37"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image" Target="media/image15.png"/><Relationship Id="rId28" Type="http://schemas.openxmlformats.org/officeDocument/2006/relationships/image" Target="media/image20.png"/><Relationship Id="rId36" Type="http://schemas.openxmlformats.org/officeDocument/2006/relationships/footer" Target="footer4.xml"/><Relationship Id="rId10" Type="http://schemas.openxmlformats.org/officeDocument/2006/relationships/endnotes" Target="endnotes.xml"/><Relationship Id="rId19" Type="http://schemas.openxmlformats.org/officeDocument/2006/relationships/image" Target="media/image11.png"/><Relationship Id="rId31" Type="http://schemas.openxmlformats.org/officeDocument/2006/relationships/image" Target="media/image23.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image" Target="media/image14.png"/><Relationship Id="rId27" Type="http://schemas.openxmlformats.org/officeDocument/2006/relationships/image" Target="media/image19.png"/><Relationship Id="rId30" Type="http://schemas.openxmlformats.org/officeDocument/2006/relationships/image" Target="media/image22.png"/><Relationship Id="rId35" Type="http://schemas.openxmlformats.org/officeDocument/2006/relationships/header" Target="header4.xml"/><Relationship Id="rId8" Type="http://schemas.openxmlformats.org/officeDocument/2006/relationships/webSettings" Target="webSettings.xml"/><Relationship Id="rId3" Type="http://schemas.openxmlformats.org/officeDocument/2006/relationships/customXml" Target="../customXml/item3.xml"/></Relationships>
</file>

<file path=word/_rels/footer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word/_rels/header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emf"/><Relationship Id="rId4" Type="http://schemas.openxmlformats.org/officeDocument/2006/relationships/image" Target="media/image6.sv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89B35EB3871048A05F4D1FD454AE6A" ma:contentTypeVersion="15" ma:contentTypeDescription="Create a new document." ma:contentTypeScope="" ma:versionID="ba690582642f6cfb0e6a309a6bb733ed">
  <xsd:schema xmlns:xsd="http://www.w3.org/2001/XMLSchema" xmlns:xs="http://www.w3.org/2001/XMLSchema" xmlns:p="http://schemas.microsoft.com/office/2006/metadata/properties" xmlns:ns2="a47e8277-91b0-4e12-ab2d-8df8e8f877d8" xmlns:ns3="4bcf3c53-c6fc-4bcd-9d1b-4bc4d2c95587" targetNamespace="http://schemas.microsoft.com/office/2006/metadata/properties" ma:root="true" ma:fieldsID="4ee89a30d1adc524f2b49009c862cb33" ns2:_="" ns3:_="">
    <xsd:import namespace="a47e8277-91b0-4e12-ab2d-8df8e8f877d8"/>
    <xsd:import namespace="4bcf3c53-c6fc-4bcd-9d1b-4bc4d2c9558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7e8277-91b0-4e12-ab2d-8df8e8f877d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d801a24e-d80f-468f-a152-7de69c6ad818"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bcf3c53-c6fc-4bcd-9d1b-4bc4d2c9558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e0e130af-6464-49a2-aa01-7060cf9fc679}" ma:internalName="TaxCatchAll" ma:showField="CatchAllData" ma:web="4bcf3c53-c6fc-4bcd-9d1b-4bc4d2c95587">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47e8277-91b0-4e12-ab2d-8df8e8f877d8">
      <Terms xmlns="http://schemas.microsoft.com/office/infopath/2007/PartnerControls"/>
    </lcf76f155ced4ddcb4097134ff3c332f>
    <TaxCatchAll xmlns="4bcf3c53-c6fc-4bcd-9d1b-4bc4d2c9558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65795DA-FE2D-4833-9984-BC0BA2D71AA7}"/>
</file>

<file path=customXml/itemProps2.xml><?xml version="1.0" encoding="utf-8"?>
<ds:datastoreItem xmlns:ds="http://schemas.openxmlformats.org/officeDocument/2006/customXml" ds:itemID="{D2D34F93-8138-4CAA-8660-AD0D7CA3A14F}">
  <ds:schemaRefs>
    <ds:schemaRef ds:uri="http://schemas.microsoft.com/office/2006/metadata/properties"/>
    <ds:schemaRef ds:uri="http://schemas.microsoft.com/office/infopath/2007/PartnerControls"/>
    <ds:schemaRef ds:uri="1e612943-28f6-42d4-bd39-c61d6f9645bd"/>
  </ds:schemaRefs>
</ds:datastoreItem>
</file>

<file path=customXml/itemProps3.xml><?xml version="1.0" encoding="utf-8"?>
<ds:datastoreItem xmlns:ds="http://schemas.openxmlformats.org/officeDocument/2006/customXml" ds:itemID="{DFBF6265-58EE-431A-A481-D7BFEDE9C9E1}">
  <ds:schemaRefs>
    <ds:schemaRef ds:uri="http://schemas.microsoft.com/sharepoint/v3/contenttype/forms"/>
  </ds:schemaRefs>
</ds:datastoreItem>
</file>

<file path=customXml/itemProps4.xml><?xml version="1.0" encoding="utf-8"?>
<ds:datastoreItem xmlns:ds="http://schemas.openxmlformats.org/officeDocument/2006/customXml" ds:itemID="{51498D25-2B17-488B-BA29-759C26EE369F}">
  <ds:schemaRefs>
    <ds:schemaRef ds:uri="http://schemas.openxmlformats.org/officeDocument/2006/bibliography"/>
  </ds:schemaRefs>
</ds:datastoreItem>
</file>

<file path=docMetadata/LabelInfo.xml><?xml version="1.0" encoding="utf-8"?>
<clbl:labelList xmlns:clbl="http://schemas.microsoft.com/office/2020/mipLabelMetadata">
  <clbl:label id="{69a12f27-96e3-4813-9123-97e2414da70a}" enabled="0" method="" siteId="{69a12f27-96e3-4813-9123-97e2414da70a}" removed="1"/>
</clbl:labelList>
</file>

<file path=docProps/app.xml><?xml version="1.0" encoding="utf-8"?>
<Properties xmlns="http://schemas.openxmlformats.org/officeDocument/2006/extended-properties" xmlns:vt="http://schemas.openxmlformats.org/officeDocument/2006/docPropsVTypes">
  <Template>Normal</Template>
  <TotalTime>1958</TotalTime>
  <Pages>11</Pages>
  <Words>237</Words>
  <Characters>1172</Characters>
  <Application>Microsoft Office Word</Application>
  <DocSecurity>0</DocSecurity>
  <Lines>229</Lines>
  <Paragraphs>107</Paragraphs>
  <ScaleCrop>false</ScaleCrop>
  <HeadingPairs>
    <vt:vector size="2" baseType="variant">
      <vt:variant>
        <vt:lpstr>Title</vt:lpstr>
      </vt:variant>
      <vt:variant>
        <vt:i4>1</vt:i4>
      </vt:variant>
    </vt:vector>
  </HeadingPairs>
  <TitlesOfParts>
    <vt:vector size="1" baseType="lpstr">
      <vt:lpstr/>
    </vt:vector>
  </TitlesOfParts>
  <Company>Hewlett-Packard</Company>
  <LinksUpToDate>false</LinksUpToDate>
  <CharactersWithSpaces>1301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Rajkumar K</dc:creator>
  <cp:keywords/>
  <dc:description/>
  <cp:lastModifiedBy>Pravin B @ 4i</cp:lastModifiedBy>
  <cp:revision>268</cp:revision>
  <cp:lastPrinted>2024-02-28T10:06:00Z</cp:lastPrinted>
  <dcterms:created xsi:type="dcterms:W3CDTF">2024-02-28T09:48:00Z</dcterms:created>
  <dcterms:modified xsi:type="dcterms:W3CDTF">2026-07-15T12:01:00Z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0x0101007189B35EB3871048A05F4D1FD454AE6A</vt:lpwstr>
  </property>
  <property fmtid="{D5CDD505-2E9C-101B-9397-08002B2CF9AE}" pid="3" name="MediaServiceImageTags">
    <vt:lpwstr/>
  </property>
</Properties>
</file>